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1pPr>
    <a:lvl2pPr marL="0" marR="0" indent="3429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2pPr>
    <a:lvl3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3pPr>
    <a:lvl4pPr marL="0" marR="0" indent="10287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4pPr>
    <a:lvl5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5pPr>
    <a:lvl6pPr marL="0" marR="0" indent="17145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6pPr>
    <a:lvl7pPr marL="0" marR="0" indent="20574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7pPr>
    <a:lvl8pPr marL="0" marR="0" indent="24003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8pPr>
    <a:lvl9pPr marL="0" marR="0" indent="27432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DCDFE2"/>
          </a:solidFill>
        </a:fill>
      </a:tcStyle>
    </a:wholeTbl>
    <a:band2H>
      <a:tcTxStyle b="def" i="def"/>
      <a:tcStyle>
        <a:tcBdr/>
        <a:fill>
          <a:solidFill>
            <a:srgbClr val="FFFFFF"/>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2E78C3"/>
          </a:solidFill>
        </a:fill>
      </a:tcStyle>
    </a:firstCol>
    <a:la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25400" cap="flat">
              <a:noFill/>
              <a:miter lim="400000"/>
            </a:ln>
          </a:top>
          <a:bottom>
            <a:ln w="12700" cap="flat">
              <a:noFill/>
              <a:miter lim="400000"/>
            </a:ln>
          </a:bottom>
          <a:insideH>
            <a:ln w="25400" cap="flat">
              <a:noFill/>
              <a:miter lim="400000"/>
            </a:ln>
          </a:insideH>
          <a:insideV>
            <a:ln w="12700" cap="flat">
              <a:noFill/>
              <a:miter lim="400000"/>
            </a:ln>
          </a:insideV>
        </a:tcBdr>
        <a:fill>
          <a:solidFill>
            <a:srgbClr val="4394F8"/>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B4EB3"/>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solidFill>
            <a:srgbClr val="D9D9D9"/>
          </a:solidFill>
        </a:fill>
      </a:tcStyle>
    </a:wholeTbl>
    <a:band2H>
      <a:tcTxStyle b="def" i="def"/>
      <a:tcStyle>
        <a:tcBdr/>
        <a:fill>
          <a:solidFill>
            <a:srgbClr val="EBEBEB"/>
          </a:solidFill>
        </a:fill>
      </a:tcStyle>
    </a:band2H>
    <a:firstCol>
      <a:tcTxStyle b="on" i="off">
        <a:font>
          <a:latin typeface="Helvetica"/>
          <a:ea typeface="Helvetica"/>
          <a:cs typeface="Helvetica"/>
        </a:font>
        <a:srgbClr val="FFFFFF"/>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4FC327"/>
          </a:solidFill>
        </a:fill>
      </a:tcStyle>
    </a:firstCol>
    <a:lastRow>
      <a:tcTxStyle b="on" i="off">
        <a:font>
          <a:latin typeface="Helvetica"/>
          <a:ea typeface="Helvetica"/>
          <a:cs typeface="Helvetica"/>
        </a:font>
        <a:srgbClr val="FFFFFF"/>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0F7813"/>
          </a:solidFill>
        </a:fill>
      </a:tcStyle>
    </a:lastRow>
    <a:firstRow>
      <a:tcTxStyle b="on" i="off">
        <a:font>
          <a:latin typeface="Helvetica"/>
          <a:ea typeface="Helvetica"/>
          <a:cs typeface="Helvetica"/>
        </a:font>
        <a:srgbClr val="FFFFFF"/>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0F781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4B4B4B"/>
              </a:solidFill>
              <a:custDash>
                <a:ds d="200000" sp="200000"/>
              </a:custDash>
              <a:miter lim="400000"/>
            </a:ln>
          </a:left>
          <a:right>
            <a:ln w="12700" cap="flat">
              <a:solidFill>
                <a:srgbClr val="4B4B4B"/>
              </a:solidFill>
              <a:custDash>
                <a:ds d="200000" sp="200000"/>
              </a:custDash>
              <a:miter lim="400000"/>
            </a:ln>
          </a:right>
          <a:top>
            <a:ln w="12700" cap="flat">
              <a:solidFill>
                <a:srgbClr val="4B4B4B"/>
              </a:solidFill>
              <a:custDash>
                <a:ds d="200000" sp="200000"/>
              </a:custDash>
              <a:miter lim="400000"/>
            </a:ln>
          </a:top>
          <a:bottom>
            <a:ln w="12700" cap="flat">
              <a:solidFill>
                <a:srgbClr val="4B4B4B"/>
              </a:solidFill>
              <a:custDash>
                <a:ds d="200000" sp="200000"/>
              </a:custDash>
              <a:miter lim="400000"/>
            </a:ln>
          </a:bottom>
          <a:insideH>
            <a:ln w="12700" cap="flat">
              <a:solidFill>
                <a:srgbClr val="4B4B4B"/>
              </a:solidFill>
              <a:custDash>
                <a:ds d="200000" sp="200000"/>
              </a:custDash>
              <a:miter lim="400000"/>
            </a:ln>
          </a:insideH>
          <a:insideV>
            <a:ln w="12700" cap="flat">
              <a:solidFill>
                <a:srgbClr val="4B4B4B"/>
              </a:solidFill>
              <a:custDash>
                <a:ds d="200000" sp="200000"/>
              </a:custDash>
              <a:miter lim="400000"/>
            </a:ln>
          </a:insideV>
        </a:tcBdr>
        <a:fill>
          <a:solidFill>
            <a:srgbClr val="E0DDCD"/>
          </a:solidFill>
        </a:fill>
      </a:tcStyle>
    </a:wholeTbl>
    <a:band2H>
      <a:tcTxStyle b="def" i="def"/>
      <a:tcStyle>
        <a:tcBdr/>
        <a:fill>
          <a:solidFill>
            <a:srgbClr val="D2CFC5"/>
          </a:solidFill>
        </a:fill>
      </a:tcStyle>
    </a:band2H>
    <a:firstCol>
      <a:tcTxStyle b="on" i="off">
        <a:font>
          <a:latin typeface="Helvetica"/>
          <a:ea typeface="Helvetica"/>
          <a:cs typeface="Helvetica"/>
        </a:font>
        <a:srgbClr val="FFFFFF"/>
      </a:tcTxStyle>
      <a:tcStyle>
        <a:tcBdr>
          <a:left>
            <a:ln w="12700" cap="flat">
              <a:solidFill>
                <a:srgbClr val="4B4B4B"/>
              </a:solidFill>
              <a:prstDash val="solid"/>
              <a:miter lim="400000"/>
            </a:ln>
          </a:left>
          <a:right>
            <a:ln w="12700" cap="flat">
              <a:solidFill>
                <a:srgbClr val="4B4B4B"/>
              </a:solidFill>
              <a:prstDash val="solid"/>
              <a:miter lim="400000"/>
            </a:ln>
          </a:right>
          <a:top>
            <a:ln w="12700" cap="flat">
              <a:solidFill>
                <a:srgbClr val="4B4B4B"/>
              </a:solidFill>
              <a:prstDash val="solid"/>
              <a:miter lim="400000"/>
            </a:ln>
          </a:top>
          <a:bottom>
            <a:ln w="12700" cap="flat">
              <a:solidFill>
                <a:srgbClr val="4B4B4B"/>
              </a:solidFill>
              <a:prstDash val="solid"/>
              <a:miter lim="400000"/>
            </a:ln>
          </a:bottom>
          <a:insideH>
            <a:ln w="12700" cap="flat">
              <a:solidFill>
                <a:srgbClr val="4B4B4B"/>
              </a:solidFill>
              <a:prstDash val="solid"/>
              <a:miter lim="400000"/>
            </a:ln>
          </a:insideH>
          <a:insideV>
            <a:ln w="12700" cap="flat">
              <a:solidFill>
                <a:srgbClr val="4B4B4B"/>
              </a:solidFill>
              <a:prstDash val="solid"/>
              <a:miter lim="400000"/>
            </a:ln>
          </a:insideV>
        </a:tcBdr>
        <a:fill>
          <a:solidFill>
            <a:srgbClr val="7D8B87"/>
          </a:solidFill>
        </a:fill>
      </a:tcStyle>
    </a:firstCol>
    <a:lastRow>
      <a:tcTxStyle b="on" i="off">
        <a:font>
          <a:latin typeface="Helvetica"/>
          <a:ea typeface="Helvetica"/>
          <a:cs typeface="Helvetica"/>
        </a:font>
        <a:srgbClr val="FFFFFF"/>
      </a:tcTxStyle>
      <a:tcStyle>
        <a:tcBdr>
          <a:left>
            <a:ln w="12700" cap="flat">
              <a:solidFill>
                <a:srgbClr val="4B4B4B"/>
              </a:solidFill>
              <a:prstDash val="solid"/>
              <a:miter lim="400000"/>
            </a:ln>
          </a:left>
          <a:right>
            <a:ln w="12700" cap="flat">
              <a:solidFill>
                <a:srgbClr val="4B4B4B"/>
              </a:solidFill>
              <a:prstDash val="solid"/>
              <a:miter lim="400000"/>
            </a:ln>
          </a:right>
          <a:top>
            <a:ln w="12700" cap="flat">
              <a:solidFill>
                <a:srgbClr val="4B4B4B"/>
              </a:solidFill>
              <a:prstDash val="solid"/>
              <a:miter lim="400000"/>
            </a:ln>
          </a:top>
          <a:bottom>
            <a:ln w="12700" cap="flat">
              <a:solidFill>
                <a:srgbClr val="4B4B4B"/>
              </a:solidFill>
              <a:prstDash val="solid"/>
              <a:miter lim="400000"/>
            </a:ln>
          </a:bottom>
          <a:insideH>
            <a:ln w="12700" cap="flat">
              <a:solidFill>
                <a:srgbClr val="4B4B4B"/>
              </a:solidFill>
              <a:prstDash val="solid"/>
              <a:miter lim="400000"/>
            </a:ln>
          </a:insideH>
          <a:insideV>
            <a:ln w="12700" cap="flat">
              <a:solidFill>
                <a:srgbClr val="4B4B4B"/>
              </a:solidFill>
              <a:prstDash val="solid"/>
              <a:miter lim="400000"/>
            </a:ln>
          </a:insideV>
        </a:tcBdr>
        <a:fill>
          <a:solidFill>
            <a:srgbClr val="84633E"/>
          </a:solidFill>
        </a:fill>
      </a:tcStyle>
    </a:lastRow>
    <a:firstRow>
      <a:tcTxStyle b="on" i="off">
        <a:font>
          <a:latin typeface="Helvetica"/>
          <a:ea typeface="Helvetica"/>
          <a:cs typeface="Helvetica"/>
        </a:font>
        <a:srgbClr val="FFFFFF"/>
      </a:tcTxStyle>
      <a:tcStyle>
        <a:tcBdr>
          <a:left>
            <a:ln w="12700" cap="flat">
              <a:solidFill>
                <a:srgbClr val="4B4B4B"/>
              </a:solidFill>
              <a:prstDash val="solid"/>
              <a:miter lim="400000"/>
            </a:ln>
          </a:left>
          <a:right>
            <a:ln w="12700" cap="flat">
              <a:solidFill>
                <a:srgbClr val="4B4B4B"/>
              </a:solidFill>
              <a:prstDash val="solid"/>
              <a:miter lim="400000"/>
            </a:ln>
          </a:right>
          <a:top>
            <a:ln w="12700" cap="flat">
              <a:solidFill>
                <a:srgbClr val="4B4B4B"/>
              </a:solidFill>
              <a:prstDash val="solid"/>
              <a:miter lim="400000"/>
            </a:ln>
          </a:top>
          <a:bottom>
            <a:ln w="12700" cap="flat">
              <a:solidFill>
                <a:srgbClr val="4B4B4B"/>
              </a:solidFill>
              <a:prstDash val="solid"/>
              <a:miter lim="400000"/>
            </a:ln>
          </a:bottom>
          <a:insideH>
            <a:ln w="12700" cap="flat">
              <a:solidFill>
                <a:srgbClr val="4B4B4B"/>
              </a:solidFill>
              <a:prstDash val="solid"/>
              <a:miter lim="400000"/>
            </a:ln>
          </a:insideH>
          <a:insideV>
            <a:ln w="12700" cap="flat">
              <a:solidFill>
                <a:srgbClr val="4B4B4B"/>
              </a:solidFill>
              <a:prstDash val="solid"/>
              <a:miter lim="400000"/>
            </a:ln>
          </a:insideV>
        </a:tcBdr>
        <a:fill>
          <a:solidFill>
            <a:srgbClr val="84633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6E6E6"/>
          </a:solidFill>
        </a:fill>
      </a:tcStyle>
    </a:wholeTbl>
    <a:band2H>
      <a:tcTxStyle b="def" i="def"/>
      <a:tcStyle>
        <a:tcBdr/>
        <a:fill>
          <a:solidFill>
            <a:srgbClr val="D6DFDF"/>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4C637D"/>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4C637D"/>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4C637D"/>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C5C7C8"/>
          </a:solidFill>
        </a:fill>
      </a:tcStyle>
    </a:wholeTbl>
    <a:band2H>
      <a:tcTxStyle b="def" i="def"/>
      <a:tcStyle>
        <a:tcBdr/>
        <a:fill>
          <a:solidFill>
            <a:srgbClr val="D6D6D7"/>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41454E"/>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D8086"/>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626972"/>
          </a:solidFill>
        </a:fill>
      </a:tcStyle>
    </a:firstRow>
  </a:tblStyle>
  <a:tblStyle styleId="{2708684C-4D16-4618-839F-0558EEFCDFE6}" styleName="">
    <a:tblBg/>
    <a:wholeTbl>
      <a:tcTxStyle b="off" i="off">
        <a:fontRef idx="minor">
          <a:srgbClr val="000000"/>
        </a:fontRef>
        <a:srgbClr val="000000"/>
      </a:tcTxStyle>
      <a:tcStyle>
        <a:tcBdr>
          <a:left>
            <a:ln w="25400" cap="rnd">
              <a:solidFill>
                <a:srgbClr val="000000"/>
              </a:solidFill>
              <a:custDash>
                <a:ds d="100000" sp="200000"/>
              </a:custDash>
              <a:miter lim="400000"/>
            </a:ln>
          </a:left>
          <a:right>
            <a:ln w="25400" cap="rnd">
              <a:solidFill>
                <a:srgbClr val="000000"/>
              </a:solidFill>
              <a:custDash>
                <a:ds d="100000" sp="200000"/>
              </a:custDash>
              <a:miter lim="400000"/>
            </a:ln>
          </a:right>
          <a:top>
            <a:ln w="25400" cap="rnd">
              <a:solidFill>
                <a:srgbClr val="000000"/>
              </a:solidFill>
              <a:custDash>
                <a:ds d="100000" sp="200000"/>
              </a:custDash>
              <a:miter lim="400000"/>
            </a:ln>
          </a:top>
          <a:bottom>
            <a:ln w="25400" cap="rnd">
              <a:solidFill>
                <a:srgbClr val="000000"/>
              </a:solidFill>
              <a:custDash>
                <a:ds d="100000" sp="200000"/>
              </a:custDash>
              <a:miter lim="400000"/>
            </a:ln>
          </a:bottom>
          <a:insideH>
            <a:ln w="25400" cap="rnd">
              <a:solidFill>
                <a:srgbClr val="000000"/>
              </a:solidFill>
              <a:custDash>
                <a:ds d="100000" sp="200000"/>
              </a:custDash>
              <a:miter lim="400000"/>
            </a:ln>
          </a:insideH>
          <a:insideV>
            <a:ln w="25400" cap="rnd">
              <a:solidFill>
                <a:srgbClr val="000000"/>
              </a:solidFill>
              <a:custDash>
                <a:ds d="100000" sp="200000"/>
              </a:custDash>
              <a:miter lim="400000"/>
            </a:ln>
          </a:insideV>
        </a:tcBdr>
        <a:fill>
          <a:solidFill>
            <a:srgbClr val="FFFFFF"/>
          </a:solidFill>
        </a:fill>
      </a:tcStyle>
    </a:wholeTbl>
    <a:band2H>
      <a:tcTxStyle b="def" i="def"/>
      <a:tcStyle>
        <a:tcBdr/>
        <a:fill>
          <a:solidFill>
            <a:srgbClr val="E8EAEA"/>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25400" cap="rnd">
              <a:solidFill>
                <a:srgbClr val="000000"/>
              </a:solidFill>
              <a:custDash>
                <a:ds d="100000" sp="200000"/>
              </a:custDash>
              <a:miter lim="400000"/>
            </a:ln>
          </a:top>
          <a:bottom>
            <a:ln w="25400" cap="rnd">
              <a:solidFill>
                <a:srgbClr val="000000"/>
              </a:solidFill>
              <a:custDash>
                <a:ds d="100000" sp="200000"/>
              </a:custDash>
              <a:miter lim="400000"/>
            </a:ln>
          </a:bottom>
          <a:insideH>
            <a:ln w="25400" cap="rnd">
              <a:solidFill>
                <a:srgbClr val="000000"/>
              </a:solidFill>
              <a:custDash>
                <a:ds d="100000" sp="200000"/>
              </a:custDash>
              <a:miter lim="400000"/>
            </a:ln>
          </a:insideH>
          <a:insideV>
            <a:ln w="25400" cap="rnd">
              <a:solidFill>
                <a:srgbClr val="000000"/>
              </a:solidFill>
              <a:custDash>
                <a:ds d="100000" sp="200000"/>
              </a:custDash>
              <a:miter lim="400000"/>
            </a:ln>
          </a:insideV>
        </a:tcBdr>
        <a:fill>
          <a:solidFill>
            <a:srgbClr val="FFFFFF"/>
          </a:solidFill>
        </a:fill>
      </a:tcStyle>
    </a:firstCol>
    <a:lastRow>
      <a:tcTxStyle b="on" i="off">
        <a:font>
          <a:latin typeface="Helvetica"/>
          <a:ea typeface="Helvetica"/>
          <a:cs typeface="Helvetica"/>
        </a:font>
        <a:srgbClr val="000000"/>
      </a:tcTxStyle>
      <a:tcStyle>
        <a:tcBdr>
          <a:left>
            <a:ln w="25400" cap="rnd">
              <a:solidFill>
                <a:srgbClr val="000000"/>
              </a:solidFill>
              <a:custDash>
                <a:ds d="100000" sp="200000"/>
              </a:custDash>
              <a:miter lim="400000"/>
            </a:ln>
          </a:left>
          <a:right>
            <a:ln w="25400" cap="rnd">
              <a:solidFill>
                <a:srgbClr val="000000"/>
              </a:solidFill>
              <a:custDash>
                <a:ds d="100000" sp="200000"/>
              </a:custDash>
              <a:miter lim="400000"/>
            </a:ln>
          </a:right>
          <a:top>
            <a:ln w="12700" cap="flat">
              <a:solidFill>
                <a:srgbClr val="000000"/>
              </a:solidFill>
              <a:prstDash val="solid"/>
              <a:miter lim="400000"/>
            </a:ln>
          </a:top>
          <a:bottom>
            <a:ln w="12700" cap="flat">
              <a:noFill/>
              <a:miter lim="400000"/>
            </a:ln>
          </a:bottom>
          <a:insideH>
            <a:ln w="25400" cap="rnd">
              <a:solidFill>
                <a:srgbClr val="000000"/>
              </a:solidFill>
              <a:custDash>
                <a:ds d="100000" sp="200000"/>
              </a:custDash>
              <a:miter lim="400000"/>
            </a:ln>
          </a:insideH>
          <a:insideV>
            <a:ln w="25400" cap="rnd">
              <a:solidFill>
                <a:srgbClr val="000000"/>
              </a:solidFill>
              <a:custDash>
                <a:ds d="100000" sp="200000"/>
              </a:custDash>
              <a:miter lim="400000"/>
            </a:ln>
          </a:insideV>
        </a:tcBdr>
        <a:fill>
          <a:solidFill>
            <a:srgbClr val="FFFFFF"/>
          </a:solidFill>
        </a:fill>
      </a:tcStyle>
    </a:lastRow>
    <a:firstRow>
      <a:tcTxStyle b="on" i="off">
        <a:font>
          <a:latin typeface="Helvetica"/>
          <a:ea typeface="Helvetica"/>
          <a:cs typeface="Helvetica"/>
        </a:font>
        <a:srgbClr val="000000"/>
      </a:tcTxStyle>
      <a:tcStyle>
        <a:tcBdr>
          <a:left>
            <a:ln w="25400" cap="rnd">
              <a:solidFill>
                <a:srgbClr val="000000"/>
              </a:solidFill>
              <a:custDash>
                <a:ds d="100000" sp="200000"/>
              </a:custDash>
              <a:miter lim="400000"/>
            </a:ln>
          </a:left>
          <a:right>
            <a:ln w="25400" cap="rnd">
              <a:solidFill>
                <a:srgbClr val="000000"/>
              </a:solidFill>
              <a:custDash>
                <a:ds d="100000" sp="200000"/>
              </a:custDash>
              <a:miter lim="400000"/>
            </a:ln>
          </a:right>
          <a:top>
            <a:ln w="12700" cap="flat">
              <a:noFill/>
              <a:miter lim="400000"/>
            </a:ln>
          </a:top>
          <a:bottom>
            <a:ln w="12700" cap="flat">
              <a:solidFill>
                <a:srgbClr val="000000"/>
              </a:solidFill>
              <a:prstDash val="solid"/>
              <a:miter lim="400000"/>
            </a:ln>
          </a:bottom>
          <a:insideH>
            <a:ln w="25400" cap="rnd">
              <a:solidFill>
                <a:srgbClr val="000000"/>
              </a:solidFill>
              <a:custDash>
                <a:ds d="100000" sp="200000"/>
              </a:custDash>
              <a:miter lim="400000"/>
            </a:ln>
          </a:insideH>
          <a:insideV>
            <a:ln w="25400" cap="rnd">
              <a:solidFill>
                <a:srgbClr val="000000"/>
              </a:solidFill>
              <a:custDash>
                <a:ds d="100000" sp="200000"/>
              </a:custDash>
              <a:miter lim="400000"/>
            </a:ln>
          </a:insideV>
        </a:tcBdr>
        <a:fill>
          <a:solidFill>
            <a:srgbClr val="FFFFFF"/>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79" name="Shape 79"/>
          <p:cNvSpPr/>
          <p:nvPr>
            <p:ph type="sldImg"/>
          </p:nvPr>
        </p:nvSpPr>
        <p:spPr>
          <a:xfrm>
            <a:off x="1143000" y="685800"/>
            <a:ext cx="4572000" cy="3429000"/>
          </a:xfrm>
          <a:prstGeom prst="rect">
            <a:avLst/>
          </a:prstGeom>
        </p:spPr>
        <p:txBody>
          <a:bodyPr/>
          <a:lstStyle/>
          <a:p>
            <a:pPr/>
          </a:p>
        </p:txBody>
      </p:sp>
      <p:sp>
        <p:nvSpPr>
          <p:cNvPr id="80" name="Shape 8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Cover">
    <p:spTree>
      <p:nvGrpSpPr>
        <p:cNvPr id="1" name=""/>
        <p:cNvGrpSpPr/>
        <p:nvPr/>
      </p:nvGrpSpPr>
      <p:grpSpPr>
        <a:xfrm>
          <a:off x="0" y="0"/>
          <a:ext cx="0" cy="0"/>
          <a:chOff x="0" y="0"/>
          <a:chExt cx="0" cy="0"/>
        </a:xfrm>
      </p:grpSpPr>
      <p:sp>
        <p:nvSpPr>
          <p:cNvPr id="11" name="Image"/>
          <p:cNvSpPr/>
          <p:nvPr>
            <p:ph type="pic" sz="half" idx="21"/>
          </p:nvPr>
        </p:nvSpPr>
        <p:spPr>
          <a:xfrm>
            <a:off x="2438400" y="850900"/>
            <a:ext cx="8128000" cy="5415825"/>
          </a:xfrm>
          <a:prstGeom prst="rect">
            <a:avLst/>
          </a:prstGeom>
        </p:spPr>
        <p:txBody>
          <a:bodyPr lIns="91439" tIns="45719" rIns="91439" bIns="45719" anchor="t"/>
          <a:lstStyle/>
          <a:p>
            <a:pPr/>
          </a:p>
        </p:txBody>
      </p:sp>
      <p:sp>
        <p:nvSpPr>
          <p:cNvPr id="12" name="Body Level One…"/>
          <p:cNvSpPr txBox="1"/>
          <p:nvPr>
            <p:ph type="body" sz="quarter" idx="1"/>
          </p:nvPr>
        </p:nvSpPr>
        <p:spPr>
          <a:xfrm>
            <a:off x="1270000" y="7353300"/>
            <a:ext cx="10464800" cy="1130300"/>
          </a:xfrm>
          <a:prstGeom prst="rect">
            <a:avLst/>
          </a:prstGeom>
        </p:spPr>
        <p:txBody>
          <a:bodyPr anchor="t"/>
          <a:lstStyle>
            <a:lvl1pPr>
              <a:defRPr sz="3200"/>
            </a:lvl1pPr>
            <a:lvl2pPr>
              <a:defRPr sz="3200"/>
            </a:lvl2pPr>
            <a:lvl3pPr>
              <a:defRPr sz="3200"/>
            </a:lvl3pPr>
            <a:lvl4pPr>
              <a:defRPr sz="3200"/>
            </a:lvl4pPr>
            <a:lvl5pPr>
              <a:defRPr sz="3200"/>
            </a:lvl5pPr>
          </a:lstStyle>
          <a:p>
            <a:pPr/>
            <a:r>
              <a:t>Body Level One</a:t>
            </a:r>
          </a:p>
          <a:p>
            <a:pPr lvl="1"/>
            <a:r>
              <a:t>Body Level Two</a:t>
            </a:r>
          </a:p>
          <a:p>
            <a:pPr lvl="2"/>
            <a:r>
              <a:t>Body Level Three</a:t>
            </a:r>
          </a:p>
          <a:p>
            <a:pPr lvl="3"/>
            <a:r>
              <a:t>Body Level Four</a:t>
            </a:r>
          </a:p>
          <a:p>
            <a:pPr lvl="4"/>
            <a:r>
              <a:t>Body Level Five</a:t>
            </a:r>
          </a:p>
        </p:txBody>
      </p:sp>
      <p:sp>
        <p:nvSpPr>
          <p:cNvPr id="13" name="Title Text"/>
          <p:cNvSpPr txBox="1"/>
          <p:nvPr>
            <p:ph type="title"/>
          </p:nvPr>
        </p:nvSpPr>
        <p:spPr>
          <a:xfrm>
            <a:off x="1270000" y="5842000"/>
            <a:ext cx="10464800" cy="1422400"/>
          </a:xfrm>
          <a:prstGeom prst="rect">
            <a:avLst/>
          </a:prstGeom>
        </p:spPr>
        <p:txBody>
          <a:bodyPr anchor="b">
            <a:noAutofit/>
          </a:bodyPr>
          <a:lstStyle/>
          <a:p>
            <a:pPr/>
            <a:r>
              <a:t>Title Text</a:t>
            </a:r>
          </a:p>
        </p:txBody>
      </p:sp>
      <p:sp>
        <p:nvSpPr>
          <p:cNvPr id="1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21" name="Title Text"/>
          <p:cNvSpPr txBox="1"/>
          <p:nvPr>
            <p:ph type="title"/>
          </p:nvPr>
        </p:nvSpPr>
        <p:spPr>
          <a:xfrm>
            <a:off x="1270000" y="1638300"/>
            <a:ext cx="10464800" cy="3302000"/>
          </a:xfrm>
          <a:prstGeom prst="rect">
            <a:avLst/>
          </a:prstGeom>
        </p:spPr>
        <p:txBody>
          <a:bodyPr anchor="b">
            <a:noAutofit/>
          </a:bodyPr>
          <a:lstStyle/>
          <a:p>
            <a:pPr/>
            <a:r>
              <a:t>Title Text</a:t>
            </a:r>
          </a:p>
        </p:txBody>
      </p:sp>
      <p:sp>
        <p:nvSpPr>
          <p:cNvPr id="22" name="Body Level One…"/>
          <p:cNvSpPr txBox="1"/>
          <p:nvPr>
            <p:ph type="body" sz="quarter" idx="1"/>
          </p:nvPr>
        </p:nvSpPr>
        <p:spPr>
          <a:xfrm>
            <a:off x="1270000" y="5029200"/>
            <a:ext cx="10464800" cy="1130300"/>
          </a:xfrm>
          <a:prstGeom prst="rect">
            <a:avLst/>
          </a:prstGeom>
        </p:spPr>
        <p:txBody>
          <a:bodyPr anchor="t"/>
          <a:lstStyle>
            <a:lvl1pPr>
              <a:defRPr sz="3200"/>
            </a:lvl1pPr>
            <a:lvl2pPr>
              <a:defRPr sz="3200"/>
            </a:lvl2pPr>
            <a:lvl3pPr>
              <a:defRPr sz="3200"/>
            </a:lvl3pPr>
            <a:lvl4pPr>
              <a:defRPr sz="3200"/>
            </a:lvl4pPr>
            <a:lvl5pPr>
              <a:defRPr sz="32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30" name="Title Text"/>
          <p:cNvSpPr txBox="1"/>
          <p:nvPr>
            <p:ph type="title"/>
          </p:nvPr>
        </p:nvSpPr>
        <p:spPr>
          <a:prstGeom prst="rect">
            <a:avLst/>
          </a:prstGeom>
        </p:spPr>
        <p:txBody>
          <a:bodyPr/>
          <a:lstStyle/>
          <a:p>
            <a:pPr/>
            <a:r>
              <a:t>Title Text</a:t>
            </a:r>
          </a:p>
        </p:txBody>
      </p:sp>
      <p:sp>
        <p:nvSpPr>
          <p:cNvPr id="31" name="Body Level One…"/>
          <p:cNvSpPr txBox="1"/>
          <p:nvPr>
            <p:ph type="body" idx="1"/>
          </p:nvPr>
        </p:nvSpPr>
        <p:spPr>
          <a:xfrm>
            <a:off x="1270000" y="2768600"/>
            <a:ext cx="10464800" cy="5715000"/>
          </a:xfrm>
          <a:prstGeom prst="rect">
            <a:avLst/>
          </a:prstGeom>
        </p:spPr>
        <p:txBody>
          <a:bodyPr>
            <a:normAutofit fontScale="100000" lnSpcReduction="0"/>
          </a:bodyPr>
          <a:lstStyle>
            <a:lvl1pPr marL="381000" indent="-381000" algn="l">
              <a:spcBef>
                <a:spcPts val="4200"/>
              </a:spcBef>
              <a:buSzPct val="100000"/>
              <a:buChar char="•"/>
              <a:defRPr sz="3800"/>
            </a:lvl1pPr>
            <a:lvl2pPr marL="762000" indent="-381000" algn="l">
              <a:spcBef>
                <a:spcPts val="4200"/>
              </a:spcBef>
              <a:buSzPct val="100000"/>
              <a:buChar char="•"/>
              <a:defRPr sz="3800"/>
            </a:lvl2pPr>
            <a:lvl3pPr marL="1143000" indent="-381000" algn="l">
              <a:spcBef>
                <a:spcPts val="4200"/>
              </a:spcBef>
              <a:buSzPct val="100000"/>
              <a:buChar char="•"/>
              <a:defRPr sz="3800"/>
            </a:lvl3pPr>
            <a:lvl4pPr marL="1524000" indent="-381000" algn="l">
              <a:spcBef>
                <a:spcPts val="4200"/>
              </a:spcBef>
              <a:buSzPct val="100000"/>
              <a:buChar char="•"/>
              <a:defRPr sz="3800"/>
            </a:lvl4pPr>
            <a:lvl5pPr marL="1905000" indent="-381000" algn="l">
              <a:spcBef>
                <a:spcPts val="4200"/>
              </a:spcBef>
              <a:buSzPct val="100000"/>
              <a:buChar char="•"/>
              <a:defRPr sz="3800"/>
            </a:lvl5pPr>
          </a:lstStyle>
          <a:p>
            <a:pPr/>
            <a:r>
              <a:t>Body Level One</a:t>
            </a:r>
          </a:p>
          <a:p>
            <a:pPr lvl="1"/>
            <a:r>
              <a:t>Body Level Two</a:t>
            </a:r>
          </a:p>
          <a:p>
            <a:pPr lvl="2"/>
            <a:r>
              <a:t>Body Level Three</a:t>
            </a:r>
          </a:p>
          <a:p>
            <a:pPr lvl="3"/>
            <a:r>
              <a:t>Body Level Four</a:t>
            </a:r>
          </a:p>
          <a:p>
            <a:pPr lvl="4"/>
            <a:r>
              <a:t>Body Level Five</a:t>
            </a:r>
          </a:p>
        </p:txBody>
      </p:sp>
      <p:sp>
        <p:nvSpPr>
          <p:cNvPr id="3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39" name="Image"/>
          <p:cNvSpPr/>
          <p:nvPr>
            <p:ph type="pic" sz="quarter" idx="21"/>
          </p:nvPr>
        </p:nvSpPr>
        <p:spPr>
          <a:xfrm>
            <a:off x="7188435" y="2552700"/>
            <a:ext cx="4102101" cy="6159500"/>
          </a:xfrm>
          <a:prstGeom prst="rect">
            <a:avLst/>
          </a:prstGeom>
        </p:spPr>
        <p:txBody>
          <a:bodyPr lIns="91439" tIns="45719" rIns="91439" bIns="45719" anchor="t"/>
          <a:lstStyle/>
          <a:p>
            <a:pPr/>
          </a:p>
        </p:txBody>
      </p:sp>
      <p:sp>
        <p:nvSpPr>
          <p:cNvPr id="40" name="Title Text"/>
          <p:cNvSpPr txBox="1"/>
          <p:nvPr>
            <p:ph type="title"/>
          </p:nvPr>
        </p:nvSpPr>
        <p:spPr>
          <a:prstGeom prst="rect">
            <a:avLst/>
          </a:prstGeom>
        </p:spPr>
        <p:txBody>
          <a:bodyPr/>
          <a:lstStyle/>
          <a:p>
            <a:pPr/>
            <a:r>
              <a:t>Title Text</a:t>
            </a:r>
          </a:p>
        </p:txBody>
      </p:sp>
      <p:sp>
        <p:nvSpPr>
          <p:cNvPr id="41" name="Body Level One…"/>
          <p:cNvSpPr txBox="1"/>
          <p:nvPr>
            <p:ph type="body" sz="half" idx="1"/>
          </p:nvPr>
        </p:nvSpPr>
        <p:spPr>
          <a:xfrm>
            <a:off x="1282700" y="2768600"/>
            <a:ext cx="5041900" cy="5715000"/>
          </a:xfrm>
          <a:prstGeom prst="rect">
            <a:avLst/>
          </a:prstGeom>
        </p:spPr>
        <p:txBody>
          <a:bodyPr>
            <a:normAutofit fontScale="100000" lnSpcReduction="0"/>
          </a:bodyPr>
          <a:lstStyle>
            <a:lvl1pPr marL="280736" indent="-280736" algn="l">
              <a:spcBef>
                <a:spcPts val="3200"/>
              </a:spcBef>
              <a:buSzPct val="100000"/>
              <a:buChar char="•"/>
              <a:defRPr sz="2800"/>
            </a:lvl1pPr>
            <a:lvl2pPr marL="661736" indent="-280736" algn="l">
              <a:spcBef>
                <a:spcPts val="3200"/>
              </a:spcBef>
              <a:buSzPct val="100000"/>
              <a:buChar char="•"/>
              <a:defRPr sz="2800"/>
            </a:lvl2pPr>
            <a:lvl3pPr marL="1042736" indent="-280736" algn="l">
              <a:spcBef>
                <a:spcPts val="3200"/>
              </a:spcBef>
              <a:buSzPct val="100000"/>
              <a:buChar char="•"/>
              <a:defRPr sz="2800"/>
            </a:lvl3pPr>
            <a:lvl4pPr marL="1423736" indent="-280736" algn="l">
              <a:spcBef>
                <a:spcPts val="3200"/>
              </a:spcBef>
              <a:buSzPct val="100000"/>
              <a:buChar char="•"/>
              <a:defRPr sz="2800"/>
            </a:lvl4pPr>
            <a:lvl5pPr marL="1804736" indent="-280736" algn="l">
              <a:spcBef>
                <a:spcPts val="3200"/>
              </a:spcBef>
              <a:buSzPct val="100000"/>
              <a:buChar char="•"/>
              <a:defRPr sz="2800"/>
            </a:lvl5pPr>
          </a:lstStyle>
          <a:p>
            <a:pPr/>
            <a:r>
              <a:t>Body Level One</a:t>
            </a:r>
          </a:p>
          <a:p>
            <a:pPr lvl="1"/>
            <a:r>
              <a:t>Body Level Two</a:t>
            </a:r>
          </a:p>
          <a:p>
            <a:pPr lvl="2"/>
            <a:r>
              <a:t>Body Level Three</a:t>
            </a:r>
          </a:p>
          <a:p>
            <a:pPr lvl="3"/>
            <a:r>
              <a:t>Body Level Four</a:t>
            </a:r>
          </a:p>
          <a:p>
            <a:pPr lvl="4"/>
            <a:r>
              <a:t>Body Level Five</a:t>
            </a:r>
          </a:p>
        </p:txBody>
      </p:sp>
      <p:sp>
        <p:nvSpPr>
          <p:cNvPr id="4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9" name="Title Text"/>
          <p:cNvSpPr txBox="1"/>
          <p:nvPr>
            <p:ph type="title"/>
          </p:nvPr>
        </p:nvSpPr>
        <p:spPr>
          <a:prstGeom prst="rect">
            <a:avLst/>
          </a:prstGeom>
        </p:spPr>
        <p:txBody>
          <a:bodyPr/>
          <a:lstStyle/>
          <a:p>
            <a:pPr/>
            <a:r>
              <a:t>Title Text</a:t>
            </a: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57" name="Image"/>
          <p:cNvSpPr/>
          <p:nvPr>
            <p:ph type="pic" idx="21"/>
          </p:nvPr>
        </p:nvSpPr>
        <p:spPr>
          <a:xfrm>
            <a:off x="775756" y="1041400"/>
            <a:ext cx="11550367" cy="7696200"/>
          </a:xfrm>
          <a:prstGeom prst="rect">
            <a:avLst/>
          </a:prstGeom>
        </p:spPr>
        <p:txBody>
          <a:bodyPr lIns="91439" tIns="45719" rIns="91439" bIns="45719" anchor="t"/>
          <a:lstStyle/>
          <a:p>
            <a:pP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65" name="Body Level One…"/>
          <p:cNvSpPr txBox="1"/>
          <p:nvPr>
            <p:ph type="body" idx="1"/>
          </p:nvPr>
        </p:nvSpPr>
        <p:spPr>
          <a:xfrm>
            <a:off x="1270000" y="1270000"/>
            <a:ext cx="10464800" cy="7213600"/>
          </a:xfrm>
          <a:prstGeom prst="rect">
            <a:avLst/>
          </a:prstGeom>
        </p:spPr>
        <p:txBody>
          <a:bodyPr>
            <a:normAutofit fontScale="100000" lnSpcReduction="0"/>
          </a:bodyPr>
          <a:lstStyle>
            <a:lvl1pPr marL="381000" indent="-381000" algn="l">
              <a:spcBef>
                <a:spcPts val="4200"/>
              </a:spcBef>
              <a:buSzPct val="100000"/>
              <a:buChar char="•"/>
              <a:defRPr sz="3800"/>
            </a:lvl1pPr>
            <a:lvl2pPr marL="762000" indent="-381000" algn="l">
              <a:spcBef>
                <a:spcPts val="4200"/>
              </a:spcBef>
              <a:buSzPct val="100000"/>
              <a:buChar char="•"/>
              <a:defRPr sz="3800"/>
            </a:lvl2pPr>
            <a:lvl3pPr marL="1143000" indent="-381000" algn="l">
              <a:spcBef>
                <a:spcPts val="4200"/>
              </a:spcBef>
              <a:buSzPct val="100000"/>
              <a:buChar char="•"/>
              <a:defRPr sz="3800"/>
            </a:lvl3pPr>
            <a:lvl4pPr marL="1524000" indent="-381000" algn="l">
              <a:spcBef>
                <a:spcPts val="4200"/>
              </a:spcBef>
              <a:buSzPct val="100000"/>
              <a:buChar char="•"/>
              <a:defRPr sz="3800"/>
            </a:lvl4pPr>
            <a:lvl5pPr marL="1905000" indent="-381000" algn="l">
              <a:spcBef>
                <a:spcPts val="4200"/>
              </a:spcBef>
              <a:buSzPct val="100000"/>
              <a:buChar char="•"/>
              <a:defRPr sz="3800"/>
            </a:lvl5pPr>
          </a:lstStyle>
          <a:p>
            <a:pPr/>
            <a:r>
              <a:t>Body Level One</a:t>
            </a:r>
          </a:p>
          <a:p>
            <a:pPr lvl="1"/>
            <a:r>
              <a:t>Body Level Two</a:t>
            </a:r>
          </a:p>
          <a:p>
            <a:pPr lvl="2"/>
            <a:r>
              <a:t>Body Level Three</a:t>
            </a:r>
          </a:p>
          <a:p>
            <a:pPr lvl="3"/>
            <a:r>
              <a:t>Body Level Four</a:t>
            </a:r>
          </a:p>
          <a:p>
            <a:pPr lvl="4"/>
            <a:r>
              <a:t>Body Level Five</a:t>
            </a:r>
          </a:p>
        </p:txBody>
      </p:sp>
      <p:sp>
        <p:nvSpPr>
          <p:cNvPr id="6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7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1270000" y="254000"/>
            <a:ext cx="10464800" cy="2438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6035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11798" y="9258300"/>
            <a:ext cx="368504" cy="355600"/>
          </a:xfrm>
          <a:prstGeom prst="rect">
            <a:avLst/>
          </a:prstGeom>
          <a:ln w="12700">
            <a:miter lim="400000"/>
          </a:ln>
        </p:spPr>
        <p:txBody>
          <a:bodyPr lIns="50800" tIns="50800" rIns="50800" bIns="50800"/>
          <a:lstStyle>
            <a:lvl1pPr>
              <a:defRPr sz="18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1pPr>
      <a:lvl2pPr marL="0" marR="0" indent="3429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2pPr>
      <a:lvl3pPr marL="0" marR="0" indent="6858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3pPr>
      <a:lvl4pPr marL="0" marR="0" indent="10287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4pPr>
      <a:lvl5pPr marL="0" marR="0" indent="13716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5pPr>
      <a:lvl6pPr marL="0" marR="0" indent="17145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6pPr>
      <a:lvl7pPr marL="0" marR="0" indent="20574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7pPr>
      <a:lvl8pPr marL="0" marR="0" indent="24003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8pPr>
      <a:lvl9pPr marL="0" marR="0" indent="27432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9pPr>
    </p:titleStyle>
    <p:body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1pPr>
      <a:lvl2pPr marL="0" marR="0" indent="3429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2pPr>
      <a:lvl3pPr marL="0" marR="0" indent="6858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3pPr>
      <a:lvl4pPr marL="0" marR="0" indent="10287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4pPr>
      <a:lvl5pPr marL="0" marR="0" indent="13716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5pPr>
      <a:lvl6pPr marL="0" marR="0" indent="17145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6pPr>
      <a:lvl7pPr marL="0" marR="0" indent="20574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7pPr>
      <a:lvl8pPr marL="0" marR="0" indent="24003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8pPr>
      <a:lvl9pPr marL="0" marR="0" indent="27432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1pPr>
      <a:lvl2pPr marL="0" marR="0" indent="3429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2pPr>
      <a:lvl3pPr marL="0" marR="0" indent="6858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3pPr>
      <a:lvl4pPr marL="0" marR="0" indent="10287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4pPr>
      <a:lvl5pPr marL="0" marR="0" indent="1371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5pPr>
      <a:lvl6pPr marL="0" marR="0" indent="17145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6pPr>
      <a:lvl7pPr marL="0" marR="0" indent="2057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7pPr>
      <a:lvl8pPr marL="0" marR="0" indent="24003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8pPr>
      <a:lvl9pPr marL="0" marR="0" indent="2743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82" name="CANON of SCRIPTURE"/>
          <p:cNvSpPr txBox="1"/>
          <p:nvPr>
            <p:ph type="title"/>
          </p:nvPr>
        </p:nvSpPr>
        <p:spPr>
          <a:xfrm>
            <a:off x="975359" y="3029937"/>
            <a:ext cx="11054082" cy="2090703"/>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CANON of SCRIPTURE</a:t>
            </a:r>
          </a:p>
        </p:txBody>
      </p:sp>
      <p:sp>
        <p:nvSpPr>
          <p:cNvPr id="83" name="Foundations for Life"/>
          <p:cNvSpPr txBox="1"/>
          <p:nvPr>
            <p:ph type="body" sz="quarter" idx="1"/>
          </p:nvPr>
        </p:nvSpPr>
        <p:spPr>
          <a:xfrm>
            <a:off x="1950720" y="5527040"/>
            <a:ext cx="9103360" cy="2492588"/>
          </a:xfrm>
          <a:prstGeom prst="rect">
            <a:avLst/>
          </a:prstGeom>
        </p:spPr>
        <p:txBody>
          <a:bodyPr lIns="126435" tIns="72248" rIns="126435" bIns="72248" anchor="t"/>
          <a:lstStyle>
            <a:lvl1pPr marL="0" indent="0" algn="ctr" defTabSz="650240">
              <a:spcBef>
                <a:spcPts val="700"/>
              </a:spcBef>
              <a:buSzTx/>
              <a:buNone/>
              <a:defRPr sz="4551">
                <a:solidFill>
                  <a:srgbClr val="888888"/>
                </a:solidFill>
                <a:uFill>
                  <a:solidFill>
                    <a:srgbClr val="888888"/>
                  </a:solidFill>
                </a:uFill>
                <a:latin typeface="Calibri"/>
                <a:ea typeface="Calibri"/>
                <a:cs typeface="Calibri"/>
                <a:sym typeface="Calibri"/>
              </a:defRPr>
            </a:lvl1pPr>
          </a:lstStyle>
          <a:p>
            <a:pPr/>
            <a:r>
              <a:t>Foundations for Life</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09" name="Preservation"/>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Preservation</a:t>
            </a:r>
          </a:p>
        </p:txBody>
      </p:sp>
      <p:sp>
        <p:nvSpPr>
          <p:cNvPr id="110" name="Jews entrusted with care (Rom 3:1-2)…"/>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Jews entrusted with care (Rom 3:1-2)</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Preserved in tabernacle and temple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Sealed in 5</a:t>
            </a:r>
            <a:r>
              <a:rPr baseline="30593"/>
              <a:t>th</a:t>
            </a:r>
            <a:r>
              <a:t> Century BC</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From that time – no books were added or deleted</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10">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1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10">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10">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10">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10"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12" name="Apocrypha"/>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Apocrypha	</a:t>
            </a:r>
          </a:p>
        </p:txBody>
      </p:sp>
      <p:sp>
        <p:nvSpPr>
          <p:cNvPr id="113" name="Defined – hidden, secretive and concealed…"/>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Defined – hidden, secretive and concealed</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Jerome in A.D. 340 stated “Anything outside of these must be placed within the Apocrypha.”</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Apocryphal writings – 15 books</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Written from 200 BC to AD 100</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Authors were Alexandrian Jews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13">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1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1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1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1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13">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13"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15" name="Problems with the Apocrypha"/>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Problems with the Apocrypha</a:t>
            </a:r>
          </a:p>
        </p:txBody>
      </p:sp>
      <p:sp>
        <p:nvSpPr>
          <p:cNvPr id="116" name="Never accepted by Jews as part of the Hebrew Canon…"/>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lnSpc>
                <a:spcPct val="8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Never accepted by Jews as part of the Hebrew Canon</a:t>
            </a:r>
          </a:p>
          <a:p>
            <a:pPr marL="487680" indent="-487680" defTabSz="650240">
              <a:lnSpc>
                <a:spcPct val="8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Never accepted as canonical by Jesus &amp; the Apostles</a:t>
            </a:r>
          </a:p>
          <a:p>
            <a:pPr marL="487680" indent="-487680" defTabSz="650240">
              <a:lnSpc>
                <a:spcPct val="8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Not accepted by Jewish historians of First Century A.D. – Philo &amp; Josephus</a:t>
            </a:r>
          </a:p>
          <a:p>
            <a:pPr marL="487680" indent="-487680" defTabSz="650240">
              <a:lnSpc>
                <a:spcPct val="8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Not accepted by much of the early church (i.e., Origen, Jerome)</a:t>
            </a:r>
          </a:p>
          <a:p>
            <a:pPr marL="487680" indent="-487680" defTabSz="650240">
              <a:lnSpc>
                <a:spcPct val="8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Not officially accepted by the Roman Catholic Church until the16th Century A.D</a:t>
            </a:r>
            <a:r>
              <a: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16">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1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16">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1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16">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16">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16"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18" name="Official Acceptance of Apocrypha"/>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Official Acceptance of Apocrypha</a:t>
            </a:r>
          </a:p>
        </p:txBody>
      </p:sp>
      <p:sp>
        <p:nvSpPr>
          <p:cNvPr id="119" name="Catholic traditions clash with Reformation…"/>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Catholic traditions clash with Reformation</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Traditional practices had no Scriptural support</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Martin Luther – “…Give me Scripture”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Church officially recognized Apocrypha allowing extra-biblical concepts such as: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19">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1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19">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19">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19">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19" grpId="1"/>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21" name="Extra-Biblical Practices"/>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Extra-Biblical Practices</a:t>
            </a:r>
          </a:p>
        </p:txBody>
      </p:sp>
      <p:sp>
        <p:nvSpPr>
          <p:cNvPr id="122" name="Prayers for the dead – II Maccabees 12:44…"/>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lnSpc>
                <a:spcPct val="8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Prayers for the dead – II </a:t>
            </a:r>
            <a:r>
              <a:t>Maccabees</a:t>
            </a:r>
            <a:r>
              <a:t> 12:44</a:t>
            </a:r>
          </a:p>
          <a:p>
            <a:pPr marL="487680" indent="-487680" defTabSz="650240">
              <a:lnSpc>
                <a:spcPct val="8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	The expiatory (atoning for guilt) sacrifice (Mass) – II </a:t>
            </a:r>
            <a:r>
              <a:t>Maccabees</a:t>
            </a:r>
            <a:r>
              <a:t> 12:39-46</a:t>
            </a:r>
          </a:p>
          <a:p>
            <a:pPr marL="487680" indent="-487680" defTabSz="650240">
              <a:lnSpc>
                <a:spcPct val="8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	Almsgiving with expiatory value (pay money to get forgiven) – </a:t>
            </a:r>
            <a:r>
              <a:t>Tobit</a:t>
            </a:r>
            <a:r>
              <a:t> 12:9; 4:10</a:t>
            </a:r>
          </a:p>
          <a:p>
            <a:pPr marL="487680" indent="-487680" defTabSz="650240">
              <a:lnSpc>
                <a:spcPct val="8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	Intercession prayers to the Saints –</a:t>
            </a:r>
            <a:r>
              <a:t> </a:t>
            </a:r>
            <a:br/>
            <a:r>
              <a:t>II </a:t>
            </a:r>
            <a:r>
              <a:t>Maccabees</a:t>
            </a:r>
            <a:r>
              <a:t> 15:14; Baruch 3:4</a:t>
            </a:r>
          </a:p>
          <a:p>
            <a:pPr marL="487680" indent="-487680" defTabSz="650240">
              <a:lnSpc>
                <a:spcPct val="8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	Worship of angels – </a:t>
            </a:r>
            <a:r>
              <a:t>Tobit</a:t>
            </a:r>
            <a:r>
              <a:t> 12:12</a:t>
            </a:r>
          </a:p>
          <a:p>
            <a:pPr marL="487680" indent="-487680" defTabSz="650240">
              <a:lnSpc>
                <a:spcPct val="8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	Purgatory (redemption of souls after death) –</a:t>
            </a:r>
            <a:r>
              <a:t> </a:t>
            </a:r>
            <a:br/>
            <a:r>
              <a:t>II </a:t>
            </a:r>
            <a:r>
              <a:t>Maccabees</a:t>
            </a:r>
            <a:r>
              <a:t> 12:</a:t>
            </a:r>
            <a:r>
              <a:t>42,46</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22">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2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2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22">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22">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22">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122">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22"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24" name="Council of Trent"/>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Council of Trent	</a:t>
            </a:r>
          </a:p>
        </p:txBody>
      </p:sp>
      <p:sp>
        <p:nvSpPr>
          <p:cNvPr id="125" name="Met with 255 delegates to discuss spiritual matters…"/>
          <p:cNvSpPr txBox="1"/>
          <p:nvPr>
            <p:ph type="body" idx="1"/>
          </p:nvPr>
        </p:nvSpPr>
        <p:spPr>
          <a:xfrm>
            <a:off x="650239" y="2275839"/>
            <a:ext cx="11704322" cy="6436926"/>
          </a:xfrm>
          <a:prstGeom prst="rect">
            <a:avLst/>
          </a:prstGeom>
        </p:spPr>
        <p:txBody>
          <a:bodyPr lIns="126435" tIns="72248" rIns="126435" bIns="72248" anchor="t"/>
          <a:lstStyle/>
          <a:p>
            <a:pPr marL="458419" indent="-458419" defTabSz="611225">
              <a:spcBef>
                <a:spcPts val="700"/>
              </a:spcBef>
              <a:buClr>
                <a:srgbClr val="FFFFFF"/>
              </a:buClr>
              <a:buFont typeface="Arial"/>
              <a:defRPr sz="4278">
                <a:solidFill>
                  <a:srgbClr val="FFFFFF"/>
                </a:solidFill>
                <a:uFill>
                  <a:solidFill>
                    <a:srgbClr val="FFFFFF"/>
                  </a:solidFill>
                </a:uFill>
                <a:latin typeface="Calibri"/>
                <a:ea typeface="Calibri"/>
                <a:cs typeface="Calibri"/>
                <a:sym typeface="Calibri"/>
              </a:defRPr>
            </a:pPr>
            <a:r>
              <a:t>Met with 255 delegates to discuss spiritual matters</a:t>
            </a:r>
          </a:p>
          <a:p>
            <a:pPr marL="458419" indent="-458419" defTabSz="611225">
              <a:spcBef>
                <a:spcPts val="700"/>
              </a:spcBef>
              <a:buClr>
                <a:srgbClr val="FFFFFF"/>
              </a:buClr>
              <a:buFont typeface="Arial"/>
              <a:defRPr sz="4278">
                <a:solidFill>
                  <a:srgbClr val="FFFFFF"/>
                </a:solidFill>
                <a:uFill>
                  <a:solidFill>
                    <a:srgbClr val="FFFFFF"/>
                  </a:solidFill>
                </a:uFill>
                <a:latin typeface="Calibri"/>
                <a:ea typeface="Calibri"/>
                <a:cs typeface="Calibri"/>
                <a:sym typeface="Calibri"/>
              </a:defRPr>
            </a:pPr>
            <a:r>
              <a:t>April 8, 1546 – final session of council – 53 remained</a:t>
            </a:r>
          </a:p>
          <a:p>
            <a:pPr marL="458419" indent="-458419" defTabSz="611225">
              <a:spcBef>
                <a:spcPts val="700"/>
              </a:spcBef>
              <a:buClr>
                <a:srgbClr val="FFFFFF"/>
              </a:buClr>
              <a:buFont typeface="Arial"/>
              <a:defRPr sz="4278">
                <a:solidFill>
                  <a:srgbClr val="FFFFFF"/>
                </a:solidFill>
                <a:uFill>
                  <a:solidFill>
                    <a:srgbClr val="FFFFFF"/>
                  </a:solidFill>
                </a:uFill>
                <a:latin typeface="Calibri"/>
                <a:ea typeface="Calibri"/>
                <a:cs typeface="Calibri"/>
                <a:sym typeface="Calibri"/>
              </a:defRPr>
            </a:pPr>
            <a:r>
              <a:t>Historical scholars gone – Vatican reps remain</a:t>
            </a:r>
          </a:p>
          <a:p>
            <a:pPr marL="458419" indent="-458419" defTabSz="611225">
              <a:spcBef>
                <a:spcPts val="700"/>
              </a:spcBef>
              <a:buClr>
                <a:srgbClr val="FFFFFF"/>
              </a:buClr>
              <a:buFont typeface="Arial"/>
              <a:defRPr sz="4278">
                <a:solidFill>
                  <a:srgbClr val="FFFFFF"/>
                </a:solidFill>
                <a:uFill>
                  <a:solidFill>
                    <a:srgbClr val="FFFFFF"/>
                  </a:solidFill>
                </a:uFill>
                <a:latin typeface="Calibri"/>
                <a:ea typeface="Calibri"/>
                <a:cs typeface="Calibri"/>
                <a:sym typeface="Calibri"/>
              </a:defRPr>
            </a:pPr>
            <a:r>
              <a:t>Brought up Apocrypha and approved it as Scripture</a:t>
            </a:r>
          </a:p>
          <a:p>
            <a:pPr marL="458419" indent="-458419" defTabSz="611225">
              <a:spcBef>
                <a:spcPts val="700"/>
              </a:spcBef>
              <a:buClr>
                <a:srgbClr val="FFFFFF"/>
              </a:buClr>
              <a:buFont typeface="Arial"/>
              <a:defRPr sz="4278">
                <a:solidFill>
                  <a:srgbClr val="FFFFFF"/>
                </a:solidFill>
                <a:uFill>
                  <a:solidFill>
                    <a:srgbClr val="FFFFFF"/>
                  </a:solidFill>
                </a:uFill>
                <a:latin typeface="Calibri"/>
                <a:ea typeface="Calibri"/>
                <a:cs typeface="Calibri"/>
                <a:sym typeface="Calibri"/>
              </a:defRPr>
            </a:pPr>
            <a:r>
              <a:t>Ratified in 1869</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25">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2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2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25">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25">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25">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125">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25" grpId="1"/>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27" name="Scholars Comment"/>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Scholars Comment</a:t>
            </a:r>
          </a:p>
        </p:txBody>
      </p:sp>
      <p:sp>
        <p:nvSpPr>
          <p:cNvPr id="128" name="“The internal as well as the external evidence is overwhelmingly decisive against the canonical claims of the Apocrypha. Their historical, geographical and chronological discrepancies, their inferior moral and spiritual tone in teaching false doctrines a"/>
          <p:cNvSpPr txBox="1"/>
          <p:nvPr>
            <p:ph type="body" idx="1"/>
          </p:nvPr>
        </p:nvSpPr>
        <p:spPr>
          <a:xfrm>
            <a:off x="650239" y="2275839"/>
            <a:ext cx="11704322" cy="6436926"/>
          </a:xfrm>
          <a:prstGeom prst="rect">
            <a:avLst/>
          </a:prstGeom>
        </p:spPr>
        <p:txBody>
          <a:bodyPr lIns="126435" tIns="72248" rIns="126435" bIns="72248" anchor="t"/>
          <a:lstStyle/>
          <a:p>
            <a:pPr marL="482803" indent="-482803" defTabSz="643737">
              <a:lnSpc>
                <a:spcPct val="80000"/>
              </a:lnSpc>
              <a:spcBef>
                <a:spcPts val="600"/>
              </a:spcBef>
              <a:buClr>
                <a:srgbClr val="FFFFFF"/>
              </a:buClr>
              <a:buFont typeface="Arial"/>
              <a:defRPr sz="4083">
                <a:solidFill>
                  <a:srgbClr val="FFFFFF"/>
                </a:solidFill>
                <a:uFill>
                  <a:solidFill>
                    <a:srgbClr val="FFFFFF"/>
                  </a:solidFill>
                </a:uFill>
                <a:latin typeface="Calibri"/>
                <a:ea typeface="Calibri"/>
                <a:cs typeface="Calibri"/>
                <a:sym typeface="Calibri"/>
              </a:defRPr>
            </a:pPr>
            <a:r>
              <a:t>“The internal as well as the external evidence is overwhelmingly decisive against the canonical claims of the Apocrypha. Their historical, geographical and chronological discrepancies, their inferior moral and spiritual tone in teaching false doctrines and fostering practices contradicting inspired Scripture and their fictional, legendary and artificial characteristics prove conclusively that there is a distinct line of demarcation between the Apocrypha and the canonical books of the Old Testament.”</a:t>
            </a:r>
            <a:r>
              <a:t> </a:t>
            </a:r>
          </a:p>
          <a:p>
            <a:pPr marL="349616" indent="-349616" defTabSz="643737">
              <a:lnSpc>
                <a:spcPct val="80000"/>
              </a:lnSpc>
              <a:spcBef>
                <a:spcPts val="600"/>
              </a:spcBef>
              <a:buClr>
                <a:srgbClr val="FFFFFF"/>
              </a:buClr>
              <a:buFont typeface="Arial"/>
              <a:defRPr sz="4083">
                <a:solidFill>
                  <a:srgbClr val="FFFFFF"/>
                </a:solidFill>
                <a:uFill>
                  <a:solidFill>
                    <a:srgbClr val="FFFFFF"/>
                  </a:solidFill>
                </a:uFill>
                <a:latin typeface="Calibri"/>
                <a:ea typeface="Calibri"/>
                <a:cs typeface="Calibri"/>
                <a:sym typeface="Calibri"/>
              </a:defRPr>
            </a:pPr>
            <a:r>
              <a:rPr i="1" sz="2956"/>
              <a:t>Merril</a:t>
            </a:r>
            <a:r>
              <a:rPr i="1" sz="2956"/>
              <a:t> Unger – Introductory Guide to the Old Testament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28">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2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28">
                                            <p:txEl>
                                              <p:pRg st="1" end="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28" grpId="1"/>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30" name="New Testament"/>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New Testament</a:t>
            </a:r>
          </a:p>
        </p:txBody>
      </p:sp>
      <p:sp>
        <p:nvSpPr>
          <p:cNvPr id="131" name="Developed over 250 to 300 years…"/>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Developed over 250 to 300 years</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No single person decided which to include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Not made at church council</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Gradual process of which to include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Two categories for decision:</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Apostolic Teaching  (Voice of Christ)</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Apostolic Authority (Sanctioned by Apostle)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31">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3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31">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31">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31">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31">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131">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0" presetID="1" grpId="1" fill="hold">
                                  <p:stCondLst>
                                    <p:cond delay="0"/>
                                  </p:stCondLst>
                                  <p:iterate type="el" backwards="0">
                                    <p:tmAbs val="0"/>
                                  </p:iterate>
                                  <p:childTnLst>
                                    <p:set>
                                      <p:cBhvr>
                                        <p:cTn id="32" fill="hold"/>
                                        <p:tgtEl>
                                          <p:spTgt spid="131">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31" grpId="1"/>
    </p:bld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33" name="History"/>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History</a:t>
            </a:r>
          </a:p>
        </p:txBody>
      </p:sp>
      <p:sp>
        <p:nvSpPr>
          <p:cNvPr id="134" name="Much being attributed to Apostles – some accurate, some not.…"/>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Much being attributed to Apostles – some accurate, some not.</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Church fathers wanted to determine how to distinguish</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Oral traditions began being captured in writing</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Which had been accepted by the most Christian writers, churches and Believers within the guidelines.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3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3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3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3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34">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34" grpId="1"/>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36" name="History"/>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History</a:t>
            </a:r>
          </a:p>
        </p:txBody>
      </p:sp>
      <p:sp>
        <p:nvSpPr>
          <p:cNvPr id="137" name="Process:…"/>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lnSpc>
                <a:spcPct val="90000"/>
              </a:lnSpc>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Process:</a:t>
            </a:r>
          </a:p>
          <a:p>
            <a:pPr lvl="1" marL="863600" indent="-406400" defTabSz="650240">
              <a:lnSpc>
                <a:spcPct val="90000"/>
              </a:lnSpc>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First – Accepted by Churches</a:t>
            </a:r>
          </a:p>
          <a:p>
            <a:pPr lvl="1" marL="863600" indent="-406400" defTabSz="650240">
              <a:lnSpc>
                <a:spcPct val="90000"/>
              </a:lnSpc>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Second – Validated by Church Fathers</a:t>
            </a:r>
          </a:p>
          <a:p>
            <a:pPr lvl="1" marL="863600" indent="-406400" defTabSz="650240">
              <a:lnSpc>
                <a:spcPct val="90000"/>
              </a:lnSpc>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Finally – Ratified by Church Councils</a:t>
            </a:r>
          </a:p>
          <a:p>
            <a:pPr marL="487680" indent="-487680" defTabSz="650240">
              <a:lnSpc>
                <a:spcPct val="90000"/>
              </a:lnSpc>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Factors included:</a:t>
            </a:r>
          </a:p>
          <a:p>
            <a:pPr lvl="1" marL="863600" indent="-406400" defTabSz="650240">
              <a:lnSpc>
                <a:spcPct val="90000"/>
              </a:lnSpc>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Revered as Scripture – used in Worship</a:t>
            </a:r>
          </a:p>
          <a:p>
            <a:pPr lvl="1" marL="863600" indent="-406400" defTabSz="650240">
              <a:lnSpc>
                <a:spcPct val="90000"/>
              </a:lnSpc>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Collected by assemblies</a:t>
            </a:r>
          </a:p>
          <a:p>
            <a:pPr lvl="1" marL="863600" indent="-406400" defTabSz="650240">
              <a:lnSpc>
                <a:spcPct val="90000"/>
              </a:lnSpc>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Copied for circulation</a:t>
            </a:r>
          </a:p>
          <a:p>
            <a:pPr lvl="1" marL="863600" indent="-406400" defTabSz="650240">
              <a:lnSpc>
                <a:spcPct val="90000"/>
              </a:lnSpc>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Quoted by early writers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37">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3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3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37">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37">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37">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137">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0" presetID="1" grpId="1" fill="hold">
                                  <p:stCondLst>
                                    <p:cond delay="0"/>
                                  </p:stCondLst>
                                  <p:iterate type="el" backwards="0">
                                    <p:tmAbs val="0"/>
                                  </p:iterate>
                                  <p:childTnLst>
                                    <p:set>
                                      <p:cBhvr>
                                        <p:cTn id="32" fill="hold"/>
                                        <p:tgtEl>
                                          <p:spTgt spid="137">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Class="entr" nodeType="clickEffect" presetSubtype="0" presetID="1" grpId="1" fill="hold">
                                  <p:stCondLst>
                                    <p:cond delay="0"/>
                                  </p:stCondLst>
                                  <p:iterate type="el" backwards="0">
                                    <p:tmAbs val="0"/>
                                  </p:iterate>
                                  <p:childTnLst>
                                    <p:set>
                                      <p:cBhvr>
                                        <p:cTn id="36" fill="hold"/>
                                        <p:tgtEl>
                                          <p:spTgt spid="137">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Class="entr" nodeType="clickEffect" presetSubtype="0" presetID="1" grpId="1" fill="hold">
                                  <p:stCondLst>
                                    <p:cond delay="0"/>
                                  </p:stCondLst>
                                  <p:iterate type="el" backwards="0">
                                    <p:tmAbs val="0"/>
                                  </p:iterate>
                                  <p:childTnLst>
                                    <p:set>
                                      <p:cBhvr>
                                        <p:cTn id="40" fill="hold"/>
                                        <p:tgtEl>
                                          <p:spTgt spid="137">
                                            <p:txEl>
                                              <p:pRg st="8" end="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37" grpId="1"/>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85" name="Who Decided?"/>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Who Decided?</a:t>
            </a:r>
          </a:p>
        </p:txBody>
      </p:sp>
      <p:sp>
        <p:nvSpPr>
          <p:cNvPr id="86" name="What is Inspired?…"/>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What is Inspired?</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Are any books missing?</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Is our Old Testament the same as Jesus’?</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Is our New Testament the same as the Church Father’s?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86">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8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86">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8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86">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86">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86" grpId="1"/>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39" name="Authority of Canon"/>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Authority of Canon</a:t>
            </a:r>
          </a:p>
        </p:txBody>
      </p:sp>
      <p:sp>
        <p:nvSpPr>
          <p:cNvPr id="140" name="“It is important to emphasize that no church council made the canon of Scripture. No church by its decrees gave to or pronounced on the books of the Bible their infallibility. The Bible owes its authority to no individual or group. The church does not co"/>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“It is important to emphasize that no church council made the canon of Scripture. No church by its decrees gave to or pronounced on the books of the Bible their infallibility. The Bible owes its authority to no individual or group. The church does not control the canon, but the canon controls the church.”</a:t>
            </a:r>
            <a:r>
              <a:t> </a:t>
            </a:r>
            <a:br/>
            <a:r>
              <a:rPr i="1"/>
              <a:t>Neil Lightfoot – How We Got the Bible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40"/>
                                        </p:tgtEl>
                                        <p:attrNameLst>
                                          <p:attrName>style.visibility</p:attrName>
                                        </p:attrNameLst>
                                      </p:cBhvr>
                                      <p:to>
                                        <p:strVal val="visible"/>
                                      </p:to>
                                    </p:set>
                                    <p:animEffect filter="fade" transition="in">
                                      <p:cBhvr>
                                        <p:cTn id="7" dur="500"/>
                                        <p:tgtEl>
                                          <p:spTgt spid="1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40" grpId="1"/>
    </p:bldLst>
  </p:timing>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42" name="New Testament Apocryphal Writing"/>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New Testament Apocryphal Writing</a:t>
            </a:r>
          </a:p>
        </p:txBody>
      </p:sp>
      <p:sp>
        <p:nvSpPr>
          <p:cNvPr id="143" name="Additional writings some think valuable…"/>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lnSpc>
                <a:spcPct val="80000"/>
              </a:lnSpc>
              <a:spcBef>
                <a:spcPts val="600"/>
              </a:spcBef>
              <a:buClr>
                <a:srgbClr val="FFFFFF"/>
              </a:buClr>
              <a:buFont typeface="Arial"/>
              <a:defRPr sz="3840">
                <a:solidFill>
                  <a:srgbClr val="FFFFFF"/>
                </a:solidFill>
                <a:uFill>
                  <a:solidFill>
                    <a:srgbClr val="FFFFFF"/>
                  </a:solidFill>
                </a:uFill>
                <a:latin typeface="Calibri"/>
                <a:ea typeface="Calibri"/>
                <a:cs typeface="Calibri"/>
                <a:sym typeface="Calibri"/>
              </a:defRPr>
            </a:pPr>
            <a:r>
              <a:t>Additional writings some think valuable</a:t>
            </a:r>
          </a:p>
          <a:p>
            <a:pPr marL="487680" indent="-487680" defTabSz="650240">
              <a:lnSpc>
                <a:spcPct val="80000"/>
              </a:lnSpc>
              <a:spcBef>
                <a:spcPts val="600"/>
              </a:spcBef>
              <a:buClr>
                <a:srgbClr val="FFFFFF"/>
              </a:buClr>
              <a:buFont typeface="Arial"/>
              <a:defRPr sz="3840">
                <a:solidFill>
                  <a:srgbClr val="FFFFFF"/>
                </a:solidFill>
                <a:uFill>
                  <a:solidFill>
                    <a:srgbClr val="FFFFFF"/>
                  </a:solidFill>
                </a:uFill>
                <a:latin typeface="Calibri"/>
                <a:ea typeface="Calibri"/>
                <a:cs typeface="Calibri"/>
                <a:sym typeface="Calibri"/>
              </a:defRPr>
            </a:pPr>
            <a:r>
              <a:t>Largely rejected:</a:t>
            </a:r>
          </a:p>
          <a:p>
            <a:pPr lvl="1" marL="863600" indent="-406400" defTabSz="650240">
              <a:lnSpc>
                <a:spcPct val="80000"/>
              </a:lnSpc>
              <a:spcBef>
                <a:spcPts val="500"/>
              </a:spcBef>
              <a:buClr>
                <a:srgbClr val="FFFFFF"/>
              </a:buClr>
              <a:buFont typeface="Arial"/>
              <a:buChar char="–"/>
              <a:defRPr sz="3271">
                <a:solidFill>
                  <a:srgbClr val="FFFFFF"/>
                </a:solidFill>
                <a:uFill>
                  <a:solidFill>
                    <a:srgbClr val="FFFFFF"/>
                  </a:solidFill>
                </a:uFill>
                <a:latin typeface="Calibri"/>
                <a:ea typeface="Calibri"/>
                <a:cs typeface="Calibri"/>
                <a:sym typeface="Calibri"/>
              </a:defRPr>
            </a:pPr>
            <a:r>
              <a:t>They </a:t>
            </a:r>
            <a:r>
              <a:t>were classified as heretical writings of the 2nd &amp; 3rd </a:t>
            </a:r>
            <a:r>
              <a:t>Centuries</a:t>
            </a:r>
            <a:endParaRPr sz="2275"/>
          </a:p>
          <a:p>
            <a:pPr lvl="1" marL="863600" indent="-406400" defTabSz="650240">
              <a:lnSpc>
                <a:spcPct val="80000"/>
              </a:lnSpc>
              <a:spcBef>
                <a:spcPts val="500"/>
              </a:spcBef>
              <a:buClr>
                <a:srgbClr val="FFFFFF"/>
              </a:buClr>
              <a:buFont typeface="Arial"/>
              <a:buChar char="–"/>
              <a:defRPr sz="3271">
                <a:solidFill>
                  <a:srgbClr val="FFFFFF"/>
                </a:solidFill>
                <a:uFill>
                  <a:solidFill>
                    <a:srgbClr val="FFFFFF"/>
                  </a:solidFill>
                </a:uFill>
                <a:latin typeface="Calibri"/>
                <a:ea typeface="Calibri"/>
                <a:cs typeface="Calibri"/>
                <a:sym typeface="Calibri"/>
              </a:defRPr>
            </a:pPr>
            <a:r>
              <a:t>They </a:t>
            </a:r>
            <a:r>
              <a:t>were obvious imitators of biblical New Testament genre (Gospels, Acts, Epistles, Apocalypses)</a:t>
            </a:r>
            <a:endParaRPr sz="2275"/>
          </a:p>
          <a:p>
            <a:pPr lvl="1" marL="863600" indent="-406400" defTabSz="650240">
              <a:lnSpc>
                <a:spcPct val="80000"/>
              </a:lnSpc>
              <a:spcBef>
                <a:spcPts val="500"/>
              </a:spcBef>
              <a:buClr>
                <a:srgbClr val="FFFFFF"/>
              </a:buClr>
              <a:buFont typeface="Arial"/>
              <a:buChar char="–"/>
              <a:defRPr sz="3271">
                <a:solidFill>
                  <a:srgbClr val="FFFFFF"/>
                </a:solidFill>
                <a:uFill>
                  <a:solidFill>
                    <a:srgbClr val="FFFFFF"/>
                  </a:solidFill>
                </a:uFill>
                <a:latin typeface="Calibri"/>
                <a:ea typeface="Calibri"/>
                <a:cs typeface="Calibri"/>
                <a:sym typeface="Calibri"/>
              </a:defRPr>
            </a:pPr>
            <a:r>
              <a:t>They </a:t>
            </a:r>
            <a:r>
              <a:t>were written by anonymous authors under assumed </a:t>
            </a:r>
            <a:r>
              <a:t>names</a:t>
            </a:r>
            <a:endParaRPr sz="2275"/>
          </a:p>
          <a:p>
            <a:pPr lvl="1" marL="863600" indent="-406400" defTabSz="650240">
              <a:lnSpc>
                <a:spcPct val="80000"/>
              </a:lnSpc>
              <a:spcBef>
                <a:spcPts val="500"/>
              </a:spcBef>
              <a:buClr>
                <a:srgbClr val="FFFFFF"/>
              </a:buClr>
              <a:buFont typeface="Arial"/>
              <a:buChar char="–"/>
              <a:defRPr sz="3271">
                <a:solidFill>
                  <a:srgbClr val="FFFFFF"/>
                </a:solidFill>
                <a:uFill>
                  <a:solidFill>
                    <a:srgbClr val="FFFFFF"/>
                  </a:solidFill>
                </a:uFill>
                <a:latin typeface="Calibri"/>
                <a:ea typeface="Calibri"/>
                <a:cs typeface="Calibri"/>
                <a:sym typeface="Calibri"/>
              </a:defRPr>
            </a:pPr>
            <a:r>
              <a:t>There </a:t>
            </a:r>
            <a:r>
              <a:t>was no connection to the early church </a:t>
            </a:r>
            <a:r>
              <a:t>Apostles</a:t>
            </a:r>
            <a:endParaRPr sz="2844"/>
          </a:p>
          <a:p>
            <a:pPr lvl="1" marL="863600" indent="-406400" defTabSz="650240">
              <a:lnSpc>
                <a:spcPct val="80000"/>
              </a:lnSpc>
              <a:spcBef>
                <a:spcPts val="500"/>
              </a:spcBef>
              <a:buClr>
                <a:srgbClr val="FFFFFF"/>
              </a:buClr>
              <a:buFont typeface="Arial"/>
              <a:buChar char="–"/>
              <a:defRPr sz="3271">
                <a:solidFill>
                  <a:srgbClr val="FFFFFF"/>
                </a:solidFill>
                <a:uFill>
                  <a:solidFill>
                    <a:srgbClr val="FFFFFF"/>
                  </a:solidFill>
                </a:uFill>
                <a:latin typeface="Calibri"/>
                <a:ea typeface="Calibri"/>
                <a:cs typeface="Calibri"/>
                <a:sym typeface="Calibri"/>
              </a:defRPr>
            </a:pPr>
            <a:r>
              <a:t>They </a:t>
            </a:r>
            <a:r>
              <a:t>were often highly imaginative, mystical and </a:t>
            </a:r>
            <a:r>
              <a:t>fanciful</a:t>
            </a:r>
            <a:endParaRPr sz="2844"/>
          </a:p>
          <a:p>
            <a:pPr lvl="1" marL="863600" indent="-406400" defTabSz="650240">
              <a:lnSpc>
                <a:spcPct val="80000"/>
              </a:lnSpc>
              <a:spcBef>
                <a:spcPts val="500"/>
              </a:spcBef>
              <a:buClr>
                <a:srgbClr val="FFFFFF"/>
              </a:buClr>
              <a:buFont typeface="Arial"/>
              <a:buChar char="–"/>
              <a:defRPr sz="3271">
                <a:solidFill>
                  <a:srgbClr val="FFFFFF"/>
                </a:solidFill>
                <a:uFill>
                  <a:solidFill>
                    <a:srgbClr val="FFFFFF"/>
                  </a:solidFill>
                </a:uFill>
                <a:latin typeface="Calibri"/>
                <a:ea typeface="Calibri"/>
                <a:cs typeface="Calibri"/>
                <a:sym typeface="Calibri"/>
              </a:defRPr>
            </a:pPr>
            <a:r>
              <a:t>They </a:t>
            </a:r>
            <a:r>
              <a:t>were never accepted as Holy Scripture by the churches, church Fathers or church councils.</a:t>
            </a:r>
            <a:r>
              <a:t>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43">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4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4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4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4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4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143">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0" presetID="1" grpId="1" fill="hold">
                                  <p:stCondLst>
                                    <p:cond delay="0"/>
                                  </p:stCondLst>
                                  <p:iterate type="el" backwards="0">
                                    <p:tmAbs val="0"/>
                                  </p:iterate>
                                  <p:childTnLst>
                                    <p:set>
                                      <p:cBhvr>
                                        <p:cTn id="32" fill="hold"/>
                                        <p:tgtEl>
                                          <p:spTgt spid="143">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Class="entr" nodeType="clickEffect" presetSubtype="0" presetID="1" grpId="1" fill="hold">
                                  <p:stCondLst>
                                    <p:cond delay="0"/>
                                  </p:stCondLst>
                                  <p:iterate type="el" backwards="0">
                                    <p:tmAbs val="0"/>
                                  </p:iterate>
                                  <p:childTnLst>
                                    <p:set>
                                      <p:cBhvr>
                                        <p:cTn id="36" fill="hold"/>
                                        <p:tgtEl>
                                          <p:spTgt spid="143">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43" grpId="1"/>
    </p:bld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45" name="Gnosticism"/>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Gnosticism</a:t>
            </a:r>
          </a:p>
        </p:txBody>
      </p:sp>
      <p:sp>
        <p:nvSpPr>
          <p:cNvPr id="146" name="Defined – belief in capacity to claim a higher spiritual knowledge and mystical experience.…"/>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Defined – belief in capacity to claim a higher spiritual knowledge and mystical experience.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Greek – gnosis or knowledge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Belief  - one can be saved through knowledge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Gnostics thought they had secret knowledge about God others didn’t have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Problems: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46">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4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46">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4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46">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46">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46" grpId="1"/>
    </p:bldLst>
  </p:timing>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48" name="Problems with Gnosticism"/>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Problems with Gnosticism</a:t>
            </a:r>
          </a:p>
        </p:txBody>
      </p:sp>
      <p:sp>
        <p:nvSpPr>
          <p:cNvPr id="149" name="Denies incarnation of God as Son…"/>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Denies incarnation of God as Son</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Denies atonement of Jesus</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God is absentee leader – uses other gods to rule the earth – some good, some not.</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Graduated scale of humanity</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Higher </a:t>
            </a:r>
            <a:r>
              <a:t>K</a:t>
            </a:r>
            <a:r>
              <a:t>nowledge Class</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Can Be Saved Class (faith plus works)</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Hopelessly Lost Class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49">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4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49">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49">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49">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49">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149">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0" presetID="1" grpId="1" fill="hold">
                                  <p:stCondLst>
                                    <p:cond delay="0"/>
                                  </p:stCondLst>
                                  <p:iterate type="el" backwards="0">
                                    <p:tmAbs val="0"/>
                                  </p:iterate>
                                  <p:childTnLst>
                                    <p:set>
                                      <p:cBhvr>
                                        <p:cTn id="32" fill="hold"/>
                                        <p:tgtEl>
                                          <p:spTgt spid="149">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49" grpId="1"/>
    </p:bld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51" name="Why Talk About Gnosticism?"/>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Why Talk About Gnosticism?</a:t>
            </a:r>
          </a:p>
        </p:txBody>
      </p:sp>
      <p:sp>
        <p:nvSpPr>
          <p:cNvPr id="152" name="Still active today…"/>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Still active today</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Mormonism – attainable godhood teaching</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Roman Catholicism – mystical sacraments and removed God approached through intermediaries</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Modern Writings</a:t>
            </a:r>
          </a:p>
          <a:p>
            <a:pPr lvl="2" marL="1239520" indent="-325120" defTabSz="650240">
              <a:spcBef>
                <a:spcPts val="500"/>
              </a:spcBef>
              <a:buClr>
                <a:srgbClr val="FFFFFF"/>
              </a:buClr>
              <a:buFont typeface="Arial"/>
              <a:defRPr sz="3413">
                <a:solidFill>
                  <a:srgbClr val="FFFFFF"/>
                </a:solidFill>
                <a:uFill>
                  <a:solidFill>
                    <a:srgbClr val="FFFFFF"/>
                  </a:solidFill>
                </a:uFill>
                <a:latin typeface="Calibri"/>
                <a:ea typeface="Calibri"/>
                <a:cs typeface="Calibri"/>
                <a:sym typeface="Calibri"/>
              </a:defRPr>
            </a:pPr>
            <a:r>
              <a:t>Da</a:t>
            </a:r>
            <a:r>
              <a:t> Vinci Code (Dan Brown)</a:t>
            </a:r>
          </a:p>
          <a:p>
            <a:pPr lvl="2" marL="1239520" indent="-325120" defTabSz="650240">
              <a:spcBef>
                <a:spcPts val="500"/>
              </a:spcBef>
              <a:buClr>
                <a:srgbClr val="FFFFFF"/>
              </a:buClr>
              <a:buFont typeface="Arial"/>
              <a:defRPr sz="3413">
                <a:solidFill>
                  <a:srgbClr val="FFFFFF"/>
                </a:solidFill>
                <a:uFill>
                  <a:solidFill>
                    <a:srgbClr val="FFFFFF"/>
                  </a:solidFill>
                </a:uFill>
                <a:latin typeface="Calibri"/>
                <a:ea typeface="Calibri"/>
                <a:cs typeface="Calibri"/>
                <a:sym typeface="Calibri"/>
              </a:defRPr>
            </a:pPr>
            <a:r>
              <a:t>New Earth (</a:t>
            </a:r>
            <a:r>
              <a:t>Echkhart</a:t>
            </a:r>
            <a:r>
              <a:t> </a:t>
            </a:r>
            <a:r>
              <a:t>Tolle</a:t>
            </a:r>
            <a:r>
              <a:t>)</a:t>
            </a:r>
          </a:p>
          <a:p>
            <a:pPr lvl="2" marL="1239520" indent="-325120" defTabSz="650240">
              <a:spcBef>
                <a:spcPts val="500"/>
              </a:spcBef>
              <a:buClr>
                <a:srgbClr val="FFFFFF"/>
              </a:buClr>
              <a:buFont typeface="Arial"/>
              <a:defRPr sz="3413">
                <a:solidFill>
                  <a:srgbClr val="FFFFFF"/>
                </a:solidFill>
                <a:uFill>
                  <a:solidFill>
                    <a:srgbClr val="FFFFFF"/>
                  </a:solidFill>
                </a:uFill>
                <a:latin typeface="Calibri"/>
                <a:ea typeface="Calibri"/>
                <a:cs typeface="Calibri"/>
                <a:sym typeface="Calibri"/>
              </a:defRPr>
            </a:pPr>
            <a:r>
              <a:t>Oprah Winfrey (Jesus discovered within people’s consciousness)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2">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5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5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52">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52">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52">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152">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0" presetID="1" grpId="1" fill="hold">
                                  <p:stCondLst>
                                    <p:cond delay="0"/>
                                  </p:stCondLst>
                                  <p:iterate type="el" backwards="0">
                                    <p:tmAbs val="0"/>
                                  </p:iterate>
                                  <p:childTnLst>
                                    <p:set>
                                      <p:cBhvr>
                                        <p:cTn id="32" fill="hold"/>
                                        <p:tgtEl>
                                          <p:spTgt spid="152">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52" grpId="1"/>
    </p:bldLst>
  </p:timing>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54" name="Final Thoughts"/>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Final Thoughts</a:t>
            </a:r>
          </a:p>
        </p:txBody>
      </p:sp>
      <p:sp>
        <p:nvSpPr>
          <p:cNvPr id="155" name="Must not base understanding of Jesus on personal experiences and visions…"/>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Must not base understanding of Jesus on personal experiences and visions</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Must be grounded in Scripture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Matt 24:4,5,24 – False </a:t>
            </a:r>
            <a:r>
              <a:t>christs</a:t>
            </a:r>
            <a:r>
              <a:t> and prophets</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We can trust the Bible – 66 books</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There is no other resource we need – nothing is missing from the Bible, nothing need be added.</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5">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5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5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55">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55">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55">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55" grpId="1"/>
    </p:bldLst>
  </p:timing>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57" name="Practical Exercise"/>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Practical Exercise</a:t>
            </a:r>
          </a:p>
        </p:txBody>
      </p:sp>
      <p:sp>
        <p:nvSpPr>
          <p:cNvPr id="158" name="How would you answer someone who doubts the completeness of the Bible?…"/>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How would you answer someone who doubts the completeness of the Bible?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What filters could you use to evaluate modern texts and speakers regarding Biblical truth?</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A friend uses a Bible with the Apocrypha included in the text.  How would you answer their question as to why your Bible doesn’t include </a:t>
            </a:r>
            <a:r>
              <a:t>the text?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8">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5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58">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58">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58" grpId="1"/>
    </p:bldLst>
  </p:timing>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60" name="Double-click to edit"/>
          <p:cNvSpPr txBox="1"/>
          <p:nvPr>
            <p:ph type="title"/>
          </p:nvPr>
        </p:nvSpPr>
        <p:spPr>
          <a:xfrm>
            <a:off x="650239" y="390595"/>
            <a:ext cx="11704322" cy="1625601"/>
          </a:xfrm>
          <a:prstGeom prst="rect">
            <a:avLst/>
          </a:prstGeom>
        </p:spPr>
        <p:txBody>
          <a:bodyPr lIns="126435" tIns="72248" rIns="126435" bIns="72248"/>
          <a:lstStyle/>
          <a:p>
            <a:pPr defTabSz="650240">
              <a:defRPr sz="6257">
                <a:solidFill>
                  <a:srgbClr val="FFFFFF"/>
                </a:solidFill>
                <a:uFill>
                  <a:solidFill>
                    <a:srgbClr val="FFFFFF"/>
                  </a:solidFill>
                </a:uFill>
                <a:latin typeface="Calibri"/>
                <a:ea typeface="Calibri"/>
                <a:cs typeface="Calibri"/>
                <a:sym typeface="Calibri"/>
              </a:defRPr>
            </a:pPr>
          </a:p>
        </p:txBody>
      </p:sp>
      <p:sp>
        <p:nvSpPr>
          <p:cNvPr id="161" name="Double-click to edit"/>
          <p:cNvSpPr txBox="1"/>
          <p:nvPr>
            <p:ph type="body" idx="1"/>
          </p:nvPr>
        </p:nvSpPr>
        <p:spPr>
          <a:xfrm>
            <a:off x="650239" y="2275839"/>
            <a:ext cx="11704322" cy="6436926"/>
          </a:xfrm>
          <a:prstGeom prst="rect">
            <a:avLst/>
          </a:prstGeom>
        </p:spPr>
        <p:txBody>
          <a:bodyPr lIns="126435" tIns="72248" rIns="126435" bIns="72248" anchor="t"/>
          <a:lstStyle/>
          <a:p>
            <a:pPr marL="0" indent="0" defTabSz="650240">
              <a:spcBef>
                <a:spcPts val="700"/>
              </a:spcBef>
              <a:buSzTx/>
              <a:buNone/>
              <a:defRPr sz="4551">
                <a:solidFill>
                  <a:srgbClr val="FFFFFF"/>
                </a:solidFill>
                <a:uFill>
                  <a:solidFill>
                    <a:srgbClr val="FFFFFF"/>
                  </a:solidFill>
                </a:u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88" name="Canon"/>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Canon</a:t>
            </a:r>
          </a:p>
        </p:txBody>
      </p:sp>
      <p:sp>
        <p:nvSpPr>
          <p:cNvPr id="89" name="Defined – the list of books officially recognized as Holy Scripture.…"/>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Defined – the list of books officially recognized as Holy Scripture.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Greek and Hebrew terms mean “reed”</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Used as measuring rod – Canon then means a standard rule, list or index.</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89">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8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89">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89">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89"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91" name="Biblical Canon"/>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Biblical Canon	</a:t>
            </a:r>
          </a:p>
        </p:txBody>
      </p:sp>
      <p:sp>
        <p:nvSpPr>
          <p:cNvPr id="92" name="Two Canons – Old and New Testaments…"/>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Two Canons – Old and New Testaments</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39 Hebrew books in OT</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27 Greek books in NT</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66 Total books</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Divine Authority – based on inspiration</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Cannonicity</a:t>
            </a:r>
            <a:r>
              <a:t> based on general acceptance</a:t>
            </a: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92">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9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9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92">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92">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92">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92">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92"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94" name="Old Testament Canon"/>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Old Testament Canon</a:t>
            </a:r>
          </a:p>
        </p:txBody>
      </p:sp>
      <p:sp>
        <p:nvSpPr>
          <p:cNvPr id="95" name="39 Books…"/>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39 Books</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Accepted since the 4</a:t>
            </a:r>
            <a:r>
              <a:rPr baseline="30593"/>
              <a:t>th</a:t>
            </a:r>
            <a:r>
              <a:t> Century</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Hebrew Bible condensed them in 24 books</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12 Minor prophets counted as 1 book</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Sam, Kings and </a:t>
            </a:r>
            <a:r>
              <a:t>Chron</a:t>
            </a:r>
            <a:r>
              <a:t> counted as 1 book</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Ezra and </a:t>
            </a:r>
            <a:r>
              <a:t>Neh</a:t>
            </a:r>
            <a:r>
              <a:t> counted as 1 book</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3 Divisions: Law, Prophets and Writings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95">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9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9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95">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95">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95">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95">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0" presetID="1" grpId="1" fill="hold">
                                  <p:stCondLst>
                                    <p:cond delay="0"/>
                                  </p:stCondLst>
                                  <p:iterate type="el" backwards="0">
                                    <p:tmAbs val="0"/>
                                  </p:iterate>
                                  <p:childTnLst>
                                    <p:set>
                                      <p:cBhvr>
                                        <p:cTn id="32" fill="hold"/>
                                        <p:tgtEl>
                                          <p:spTgt spid="95">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95"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97" name="Old Testament Canon"/>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Old Testament Canon</a:t>
            </a:r>
          </a:p>
        </p:txBody>
      </p:sp>
      <p:sp>
        <p:nvSpPr>
          <p:cNvPr id="98" name="Law – 5 books of Moses…"/>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Law – 5 books of Moses</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Genesis</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Exodus</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Leviticus</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Numbers</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Deuteronomy</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98">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9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98">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98">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98">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98">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98">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98"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00" name="Old Testament Canon"/>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Old Testament Canon</a:t>
            </a:r>
          </a:p>
        </p:txBody>
      </p:sp>
      <p:sp>
        <p:nvSpPr>
          <p:cNvPr id="101" name="Prophets – Former and Latter…"/>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Prophets – Former and Latter</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Former</a:t>
            </a:r>
          </a:p>
          <a:p>
            <a:pPr lvl="2" marL="1239520" indent="-325120" defTabSz="650240">
              <a:spcBef>
                <a:spcPts val="500"/>
              </a:spcBef>
              <a:buClr>
                <a:srgbClr val="FFFFFF"/>
              </a:buClr>
              <a:buFont typeface="Arial"/>
              <a:defRPr sz="3413">
                <a:solidFill>
                  <a:srgbClr val="FFFFFF"/>
                </a:solidFill>
                <a:uFill>
                  <a:solidFill>
                    <a:srgbClr val="FFFFFF"/>
                  </a:solidFill>
                </a:uFill>
                <a:latin typeface="Calibri"/>
                <a:ea typeface="Calibri"/>
                <a:cs typeface="Calibri"/>
                <a:sym typeface="Calibri"/>
              </a:defRPr>
            </a:pPr>
            <a:r>
              <a:t>Joshua, Judges, Samuel and Kings</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Latter – Major</a:t>
            </a:r>
          </a:p>
          <a:p>
            <a:pPr lvl="2" marL="1239520" indent="-325120" defTabSz="650240">
              <a:spcBef>
                <a:spcPts val="500"/>
              </a:spcBef>
              <a:buClr>
                <a:srgbClr val="FFFFFF"/>
              </a:buClr>
              <a:buFont typeface="Arial"/>
              <a:defRPr sz="3413">
                <a:solidFill>
                  <a:srgbClr val="FFFFFF"/>
                </a:solidFill>
                <a:uFill>
                  <a:solidFill>
                    <a:srgbClr val="FFFFFF"/>
                  </a:solidFill>
                </a:uFill>
                <a:latin typeface="Calibri"/>
                <a:ea typeface="Calibri"/>
                <a:cs typeface="Calibri"/>
                <a:sym typeface="Calibri"/>
              </a:defRPr>
            </a:pPr>
            <a:r>
              <a:t>Isaiah, Jeremiah, Ezekiel</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Latter – Minor</a:t>
            </a:r>
          </a:p>
          <a:p>
            <a:pPr lvl="2" marL="1239520" indent="-325120" defTabSz="650240">
              <a:spcBef>
                <a:spcPts val="500"/>
              </a:spcBef>
              <a:buClr>
                <a:srgbClr val="FFFFFF"/>
              </a:buClr>
              <a:buFont typeface="Arial"/>
              <a:defRPr sz="3413">
                <a:solidFill>
                  <a:srgbClr val="FFFFFF"/>
                </a:solidFill>
                <a:uFill>
                  <a:solidFill>
                    <a:srgbClr val="FFFFFF"/>
                  </a:solidFill>
                </a:uFill>
                <a:latin typeface="Calibri"/>
                <a:ea typeface="Calibri"/>
                <a:cs typeface="Calibri"/>
                <a:sym typeface="Calibri"/>
              </a:defRPr>
            </a:pPr>
            <a:r>
              <a:t>The Twelve in one book</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01">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0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01">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01">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01">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01">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101">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0" presetID="1" grpId="1" fill="hold">
                                  <p:stCondLst>
                                    <p:cond delay="0"/>
                                  </p:stCondLst>
                                  <p:iterate type="el" backwards="0">
                                    <p:tmAbs val="0"/>
                                  </p:iterate>
                                  <p:childTnLst>
                                    <p:set>
                                      <p:cBhvr>
                                        <p:cTn id="32" fill="hold"/>
                                        <p:tgtEl>
                                          <p:spTgt spid="101">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01"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03" name="Old Testament Canon"/>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Old Testament Canon</a:t>
            </a:r>
          </a:p>
        </p:txBody>
      </p:sp>
      <p:sp>
        <p:nvSpPr>
          <p:cNvPr id="104" name="The Writings – Poetical, 5 Scrolls, Historical…"/>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The Writings – Poetical, 5 Scrolls, Historical</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Poetical</a:t>
            </a:r>
          </a:p>
          <a:p>
            <a:pPr lvl="2" marL="1239520" indent="-325120" defTabSz="650240">
              <a:spcBef>
                <a:spcPts val="500"/>
              </a:spcBef>
              <a:buClr>
                <a:srgbClr val="FFFFFF"/>
              </a:buClr>
              <a:buFont typeface="Arial"/>
              <a:defRPr sz="3413">
                <a:solidFill>
                  <a:srgbClr val="FFFFFF"/>
                </a:solidFill>
                <a:uFill>
                  <a:solidFill>
                    <a:srgbClr val="FFFFFF"/>
                  </a:solidFill>
                </a:uFill>
                <a:latin typeface="Calibri"/>
                <a:ea typeface="Calibri"/>
                <a:cs typeface="Calibri"/>
                <a:sym typeface="Calibri"/>
              </a:defRPr>
            </a:pPr>
            <a:r>
              <a:t>Psalms, Proverbs, Job</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5 Scrolls</a:t>
            </a:r>
          </a:p>
          <a:p>
            <a:pPr lvl="2" marL="1239520" indent="-325120" defTabSz="650240">
              <a:spcBef>
                <a:spcPts val="500"/>
              </a:spcBef>
              <a:buClr>
                <a:srgbClr val="FFFFFF"/>
              </a:buClr>
              <a:buFont typeface="Arial"/>
              <a:defRPr sz="3413">
                <a:solidFill>
                  <a:srgbClr val="FFFFFF"/>
                </a:solidFill>
                <a:uFill>
                  <a:solidFill>
                    <a:srgbClr val="FFFFFF"/>
                  </a:solidFill>
                </a:uFill>
                <a:latin typeface="Calibri"/>
                <a:ea typeface="Calibri"/>
                <a:cs typeface="Calibri"/>
                <a:sym typeface="Calibri"/>
              </a:defRPr>
            </a:pPr>
            <a:r>
              <a:t>Song of Solomon, Ruth, Lam, Ecclesiastes, Esther</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Historical</a:t>
            </a:r>
          </a:p>
          <a:p>
            <a:pPr lvl="2" marL="1239520" indent="-325120" defTabSz="650240">
              <a:spcBef>
                <a:spcPts val="500"/>
              </a:spcBef>
              <a:buClr>
                <a:srgbClr val="FFFFFF"/>
              </a:buClr>
              <a:buFont typeface="Arial"/>
              <a:defRPr sz="3413">
                <a:solidFill>
                  <a:srgbClr val="FFFFFF"/>
                </a:solidFill>
                <a:uFill>
                  <a:solidFill>
                    <a:srgbClr val="FFFFFF"/>
                  </a:solidFill>
                </a:uFill>
                <a:latin typeface="Calibri"/>
                <a:ea typeface="Calibri"/>
                <a:cs typeface="Calibri"/>
                <a:sym typeface="Calibri"/>
              </a:defRPr>
            </a:pPr>
            <a:r>
              <a:t>Dan, Ezra-Nehemiah and </a:t>
            </a:r>
            <a:r>
              <a:t>Chron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0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0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0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0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04">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04">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104">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0" presetID="1" grpId="1" fill="hold">
                                  <p:stCondLst>
                                    <p:cond delay="0"/>
                                  </p:stCondLst>
                                  <p:iterate type="el" backwards="0">
                                    <p:tmAbs val="0"/>
                                  </p:iterate>
                                  <p:childTnLst>
                                    <p:set>
                                      <p:cBhvr>
                                        <p:cTn id="32" fill="hold"/>
                                        <p:tgtEl>
                                          <p:spTgt spid="104">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04"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06" name="Septuagint"/>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Septuagint</a:t>
            </a:r>
          </a:p>
        </p:txBody>
      </p:sp>
      <p:sp>
        <p:nvSpPr>
          <p:cNvPr id="107" name="Greek translation from 180 BC…"/>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Greek translation from 180 BC</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Quoted in New Testament</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Name refers to seventy men – 72 translators</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Most accurate translation into common language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Helped establish order of books</a:t>
            </a:r>
          </a:p>
          <a:p>
            <a:pPr lvl="1" marL="863600" indent="-406400" defTabSz="650240">
              <a:spcBef>
                <a:spcPts val="600"/>
              </a:spcBef>
              <a:buClr>
                <a:srgbClr val="FFFFFF"/>
              </a:buClr>
              <a:buFont typeface="Arial"/>
              <a:buChar char="–"/>
              <a:defRPr sz="3982">
                <a:solidFill>
                  <a:srgbClr val="FFFFFF"/>
                </a:solidFill>
                <a:uFill>
                  <a:solidFill>
                    <a:srgbClr val="FFFFFF"/>
                  </a:solidFill>
                </a:uFill>
                <a:latin typeface="Calibri"/>
                <a:ea typeface="Calibri"/>
                <a:cs typeface="Calibri"/>
                <a:sym typeface="Calibri"/>
              </a:defRPr>
            </a:pPr>
            <a:r>
              <a:t>Historical, Poetical, Prophetical</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07">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0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0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07">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07">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07">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107">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07" grpId="1"/>
    </p:bldLst>
  </p:timing>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42464D"/>
      </a:dk2>
      <a:lt2>
        <a:srgbClr val="D4D6D9"/>
      </a:lt2>
      <a:accent1>
        <a:srgbClr val="095CC4"/>
      </a:accent1>
      <a:accent2>
        <a:srgbClr val="1B8518"/>
      </a:accent2>
      <a:accent3>
        <a:srgbClr val="D3B21C"/>
      </a:accent3>
      <a:accent4>
        <a:srgbClr val="D45510"/>
      </a:accent4>
      <a:accent5>
        <a:srgbClr val="BA120A"/>
      </a:accent5>
      <a:accent6>
        <a:srgbClr val="62298A"/>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sx="100000" sy="100000" kx="0" ky="0" algn="b" rotWithShape="0" blurRad="50800" dist="12700" dir="0">
              <a:srgbClr val="000000">
                <a:alpha val="50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42464D"/>
      </a:dk2>
      <a:lt2>
        <a:srgbClr val="D4D6D9"/>
      </a:lt2>
      <a:accent1>
        <a:srgbClr val="095CC4"/>
      </a:accent1>
      <a:accent2>
        <a:srgbClr val="1B8518"/>
      </a:accent2>
      <a:accent3>
        <a:srgbClr val="D3B21C"/>
      </a:accent3>
      <a:accent4>
        <a:srgbClr val="D45510"/>
      </a:accent4>
      <a:accent5>
        <a:srgbClr val="BA120A"/>
      </a:accent5>
      <a:accent6>
        <a:srgbClr val="62298A"/>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sx="100000" sy="100000" kx="0" ky="0" algn="b" rotWithShape="0" blurRad="50800" dist="12700" dir="0">
              <a:srgbClr val="000000">
                <a:alpha val="50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