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media/image7.jpeg" ContentType="image/jpeg"/>
  <Override PartName="/ppt/media/image8.jpeg" ContentType="image/jpeg"/>
  <Override PartName="/ppt/media/image9.jpeg" ContentType="image/jpeg"/>
  <Override PartName="/ppt/media/image10.jpeg" ContentType="image/jpeg"/>
  <Override PartName="/ppt/media/image11.jpeg" ContentType="image/jpeg"/>
  <Override PartName="/ppt/media/image12.jpeg" ContentType="image/jpeg"/>
  <Override PartName="/ppt/media/image13.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lvl1pPr>
    <a:lvl2pPr marL="0" marR="0" indent="3429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lvl2pPr>
    <a:lvl3pPr marL="0" marR="0" indent="6858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lvl3pPr>
    <a:lvl4pPr marL="0" marR="0" indent="10287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lvl4pPr>
    <a:lvl5pPr marL="0" marR="0" indent="13716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lvl5pPr>
    <a:lvl6pPr marL="0" marR="0" indent="17145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lvl6pPr>
    <a:lvl7pPr marL="0" marR="0" indent="20574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lvl7pPr>
    <a:lvl8pPr marL="0" marR="0" indent="24003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lvl8pPr>
    <a:lvl9pPr marL="0" marR="0" indent="27432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DCDFE2"/>
          </a:solidFill>
        </a:fill>
      </a:tcStyle>
    </a:wholeTbl>
    <a:band2H>
      <a:tcTxStyle b="def" i="def"/>
      <a:tcStyle>
        <a:tcBdr/>
        <a:fill>
          <a:solidFill>
            <a:srgbClr val="FFFFFF"/>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2E78C3"/>
          </a:solidFill>
        </a:fill>
      </a:tcStyle>
    </a:firstCol>
    <a:la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25400" cap="flat">
              <a:noFill/>
              <a:miter lim="400000"/>
            </a:ln>
          </a:top>
          <a:bottom>
            <a:ln w="12700" cap="flat">
              <a:noFill/>
              <a:miter lim="400000"/>
            </a:ln>
          </a:bottom>
          <a:insideH>
            <a:ln w="25400" cap="flat">
              <a:noFill/>
              <a:miter lim="400000"/>
            </a:ln>
          </a:insideH>
          <a:insideV>
            <a:ln w="12700" cap="flat">
              <a:noFill/>
              <a:miter lim="400000"/>
            </a:ln>
          </a:insideV>
        </a:tcBdr>
        <a:fill>
          <a:solidFill>
            <a:srgbClr val="4394F8"/>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B4EB3"/>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AAAAAA"/>
              </a:solidFill>
              <a:prstDash val="solid"/>
              <a:miter lim="400000"/>
            </a:ln>
          </a:left>
          <a:right>
            <a:ln w="12700" cap="flat">
              <a:solidFill>
                <a:srgbClr val="AAAAAA"/>
              </a:solidFill>
              <a:prstDash val="solid"/>
              <a:miter lim="400000"/>
            </a:ln>
          </a:right>
          <a:top>
            <a:ln w="12700" cap="flat">
              <a:solidFill>
                <a:srgbClr val="AAAAAA"/>
              </a:solidFill>
              <a:prstDash val="solid"/>
              <a:miter lim="400000"/>
            </a:ln>
          </a:top>
          <a:bottom>
            <a:ln w="12700" cap="flat">
              <a:solidFill>
                <a:srgbClr val="AAAAAA"/>
              </a:solidFill>
              <a:prstDash val="solid"/>
              <a:miter lim="400000"/>
            </a:ln>
          </a:bottom>
          <a:insideH>
            <a:ln w="12700" cap="flat">
              <a:solidFill>
                <a:srgbClr val="AAAAAA"/>
              </a:solidFill>
              <a:prstDash val="solid"/>
              <a:miter lim="400000"/>
            </a:ln>
          </a:insideH>
          <a:insideV>
            <a:ln w="12700" cap="flat">
              <a:solidFill>
                <a:srgbClr val="AAAAAA"/>
              </a:solidFill>
              <a:prstDash val="solid"/>
              <a:miter lim="400000"/>
            </a:ln>
          </a:insideV>
        </a:tcBdr>
        <a:fill>
          <a:solidFill>
            <a:srgbClr val="D9D9D9"/>
          </a:solidFill>
        </a:fill>
      </a:tcStyle>
    </a:wholeTbl>
    <a:band2H>
      <a:tcTxStyle b="def" i="def"/>
      <a:tcStyle>
        <a:tcBdr/>
        <a:fill>
          <a:solidFill>
            <a:srgbClr val="EBEBEB"/>
          </a:solidFill>
        </a:fill>
      </a:tcStyle>
    </a:band2H>
    <a:firstCol>
      <a:tcTxStyle b="on" i="off">
        <a:font>
          <a:latin typeface="Helvetica"/>
          <a:ea typeface="Helvetica"/>
          <a:cs typeface="Helvetica"/>
        </a:font>
        <a:srgbClr val="FFFFFF"/>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4FC327"/>
          </a:solidFill>
        </a:fill>
      </a:tcStyle>
    </a:firstCol>
    <a:lastRow>
      <a:tcTxStyle b="on" i="off">
        <a:font>
          <a:latin typeface="Helvetica"/>
          <a:ea typeface="Helvetica"/>
          <a:cs typeface="Helvetica"/>
        </a:font>
        <a:srgbClr val="FFFFFF"/>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0F7813"/>
          </a:solidFill>
        </a:fill>
      </a:tcStyle>
    </a:lastRow>
    <a:firstRow>
      <a:tcTxStyle b="on" i="off">
        <a:font>
          <a:latin typeface="Helvetica"/>
          <a:ea typeface="Helvetica"/>
          <a:cs typeface="Helvetica"/>
        </a:font>
        <a:srgbClr val="FFFFFF"/>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0F781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4B4B4B"/>
              </a:solidFill>
              <a:custDash>
                <a:ds d="200000" sp="200000"/>
              </a:custDash>
              <a:miter lim="400000"/>
            </a:ln>
          </a:left>
          <a:right>
            <a:ln w="12700" cap="flat">
              <a:solidFill>
                <a:srgbClr val="4B4B4B"/>
              </a:solidFill>
              <a:custDash>
                <a:ds d="200000" sp="200000"/>
              </a:custDash>
              <a:miter lim="400000"/>
            </a:ln>
          </a:right>
          <a:top>
            <a:ln w="12700" cap="flat">
              <a:solidFill>
                <a:srgbClr val="4B4B4B"/>
              </a:solidFill>
              <a:custDash>
                <a:ds d="200000" sp="200000"/>
              </a:custDash>
              <a:miter lim="400000"/>
            </a:ln>
          </a:top>
          <a:bottom>
            <a:ln w="12700" cap="flat">
              <a:solidFill>
                <a:srgbClr val="4B4B4B"/>
              </a:solidFill>
              <a:custDash>
                <a:ds d="200000" sp="200000"/>
              </a:custDash>
              <a:miter lim="400000"/>
            </a:ln>
          </a:bottom>
          <a:insideH>
            <a:ln w="12700" cap="flat">
              <a:solidFill>
                <a:srgbClr val="4B4B4B"/>
              </a:solidFill>
              <a:custDash>
                <a:ds d="200000" sp="200000"/>
              </a:custDash>
              <a:miter lim="400000"/>
            </a:ln>
          </a:insideH>
          <a:insideV>
            <a:ln w="12700" cap="flat">
              <a:solidFill>
                <a:srgbClr val="4B4B4B"/>
              </a:solidFill>
              <a:custDash>
                <a:ds d="200000" sp="200000"/>
              </a:custDash>
              <a:miter lim="400000"/>
            </a:ln>
          </a:insideV>
        </a:tcBdr>
        <a:fill>
          <a:solidFill>
            <a:srgbClr val="E0DDCD"/>
          </a:solidFill>
        </a:fill>
      </a:tcStyle>
    </a:wholeTbl>
    <a:band2H>
      <a:tcTxStyle b="def" i="def"/>
      <a:tcStyle>
        <a:tcBdr/>
        <a:fill>
          <a:solidFill>
            <a:srgbClr val="D2CFC5"/>
          </a:solidFill>
        </a:fill>
      </a:tcStyle>
    </a:band2H>
    <a:firstCol>
      <a:tcTxStyle b="on" i="off">
        <a:font>
          <a:latin typeface="Helvetica"/>
          <a:ea typeface="Helvetica"/>
          <a:cs typeface="Helvetica"/>
        </a:font>
        <a:srgbClr val="FFFFFF"/>
      </a:tcTxStyle>
      <a:tcStyle>
        <a:tcBdr>
          <a:left>
            <a:ln w="12700" cap="flat">
              <a:solidFill>
                <a:srgbClr val="4B4B4B"/>
              </a:solidFill>
              <a:prstDash val="solid"/>
              <a:miter lim="400000"/>
            </a:ln>
          </a:left>
          <a:right>
            <a:ln w="12700" cap="flat">
              <a:solidFill>
                <a:srgbClr val="4B4B4B"/>
              </a:solidFill>
              <a:prstDash val="solid"/>
              <a:miter lim="400000"/>
            </a:ln>
          </a:right>
          <a:top>
            <a:ln w="12700" cap="flat">
              <a:solidFill>
                <a:srgbClr val="4B4B4B"/>
              </a:solidFill>
              <a:prstDash val="solid"/>
              <a:miter lim="400000"/>
            </a:ln>
          </a:top>
          <a:bottom>
            <a:ln w="12700" cap="flat">
              <a:solidFill>
                <a:srgbClr val="4B4B4B"/>
              </a:solidFill>
              <a:prstDash val="solid"/>
              <a:miter lim="400000"/>
            </a:ln>
          </a:bottom>
          <a:insideH>
            <a:ln w="12700" cap="flat">
              <a:solidFill>
                <a:srgbClr val="4B4B4B"/>
              </a:solidFill>
              <a:prstDash val="solid"/>
              <a:miter lim="400000"/>
            </a:ln>
          </a:insideH>
          <a:insideV>
            <a:ln w="12700" cap="flat">
              <a:solidFill>
                <a:srgbClr val="4B4B4B"/>
              </a:solidFill>
              <a:prstDash val="solid"/>
              <a:miter lim="400000"/>
            </a:ln>
          </a:insideV>
        </a:tcBdr>
        <a:fill>
          <a:solidFill>
            <a:srgbClr val="7D8B87"/>
          </a:solidFill>
        </a:fill>
      </a:tcStyle>
    </a:firstCol>
    <a:lastRow>
      <a:tcTxStyle b="on" i="off">
        <a:font>
          <a:latin typeface="Helvetica"/>
          <a:ea typeface="Helvetica"/>
          <a:cs typeface="Helvetica"/>
        </a:font>
        <a:srgbClr val="FFFFFF"/>
      </a:tcTxStyle>
      <a:tcStyle>
        <a:tcBdr>
          <a:left>
            <a:ln w="12700" cap="flat">
              <a:solidFill>
                <a:srgbClr val="4B4B4B"/>
              </a:solidFill>
              <a:prstDash val="solid"/>
              <a:miter lim="400000"/>
            </a:ln>
          </a:left>
          <a:right>
            <a:ln w="12700" cap="flat">
              <a:solidFill>
                <a:srgbClr val="4B4B4B"/>
              </a:solidFill>
              <a:prstDash val="solid"/>
              <a:miter lim="400000"/>
            </a:ln>
          </a:right>
          <a:top>
            <a:ln w="12700" cap="flat">
              <a:solidFill>
                <a:srgbClr val="4B4B4B"/>
              </a:solidFill>
              <a:prstDash val="solid"/>
              <a:miter lim="400000"/>
            </a:ln>
          </a:top>
          <a:bottom>
            <a:ln w="12700" cap="flat">
              <a:solidFill>
                <a:srgbClr val="4B4B4B"/>
              </a:solidFill>
              <a:prstDash val="solid"/>
              <a:miter lim="400000"/>
            </a:ln>
          </a:bottom>
          <a:insideH>
            <a:ln w="12700" cap="flat">
              <a:solidFill>
                <a:srgbClr val="4B4B4B"/>
              </a:solidFill>
              <a:prstDash val="solid"/>
              <a:miter lim="400000"/>
            </a:ln>
          </a:insideH>
          <a:insideV>
            <a:ln w="12700" cap="flat">
              <a:solidFill>
                <a:srgbClr val="4B4B4B"/>
              </a:solidFill>
              <a:prstDash val="solid"/>
              <a:miter lim="400000"/>
            </a:ln>
          </a:insideV>
        </a:tcBdr>
        <a:fill>
          <a:solidFill>
            <a:srgbClr val="84633E"/>
          </a:solidFill>
        </a:fill>
      </a:tcStyle>
    </a:lastRow>
    <a:firstRow>
      <a:tcTxStyle b="on" i="off">
        <a:font>
          <a:latin typeface="Helvetica"/>
          <a:ea typeface="Helvetica"/>
          <a:cs typeface="Helvetica"/>
        </a:font>
        <a:srgbClr val="FFFFFF"/>
      </a:tcTxStyle>
      <a:tcStyle>
        <a:tcBdr>
          <a:left>
            <a:ln w="12700" cap="flat">
              <a:solidFill>
                <a:srgbClr val="4B4B4B"/>
              </a:solidFill>
              <a:prstDash val="solid"/>
              <a:miter lim="400000"/>
            </a:ln>
          </a:left>
          <a:right>
            <a:ln w="12700" cap="flat">
              <a:solidFill>
                <a:srgbClr val="4B4B4B"/>
              </a:solidFill>
              <a:prstDash val="solid"/>
              <a:miter lim="400000"/>
            </a:ln>
          </a:right>
          <a:top>
            <a:ln w="12700" cap="flat">
              <a:solidFill>
                <a:srgbClr val="4B4B4B"/>
              </a:solidFill>
              <a:prstDash val="solid"/>
              <a:miter lim="400000"/>
            </a:ln>
          </a:top>
          <a:bottom>
            <a:ln w="12700" cap="flat">
              <a:solidFill>
                <a:srgbClr val="4B4B4B"/>
              </a:solidFill>
              <a:prstDash val="solid"/>
              <a:miter lim="400000"/>
            </a:ln>
          </a:bottom>
          <a:insideH>
            <a:ln w="12700" cap="flat">
              <a:solidFill>
                <a:srgbClr val="4B4B4B"/>
              </a:solidFill>
              <a:prstDash val="solid"/>
              <a:miter lim="400000"/>
            </a:ln>
          </a:insideH>
          <a:insideV>
            <a:ln w="12700" cap="flat">
              <a:solidFill>
                <a:srgbClr val="4B4B4B"/>
              </a:solidFill>
              <a:prstDash val="solid"/>
              <a:miter lim="400000"/>
            </a:ln>
          </a:insideV>
        </a:tcBdr>
        <a:fill>
          <a:solidFill>
            <a:srgbClr val="84633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6E6E6"/>
          </a:solidFill>
        </a:fill>
      </a:tcStyle>
    </a:wholeTbl>
    <a:band2H>
      <a:tcTxStyle b="def" i="def"/>
      <a:tcStyle>
        <a:tcBdr/>
        <a:fill>
          <a:solidFill>
            <a:srgbClr val="D6DFDF"/>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4C637D"/>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4C637D"/>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4C637D"/>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C5C7C8"/>
          </a:solidFill>
        </a:fill>
      </a:tcStyle>
    </a:wholeTbl>
    <a:band2H>
      <a:tcTxStyle b="def" i="def"/>
      <a:tcStyle>
        <a:tcBdr/>
        <a:fill>
          <a:solidFill>
            <a:srgbClr val="D6D6D7"/>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41454E"/>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D8086"/>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626972"/>
          </a:solidFill>
        </a:fill>
      </a:tcStyle>
    </a:firstRow>
  </a:tblStyle>
  <a:tblStyle styleId="{2708684C-4D16-4618-839F-0558EEFCDFE6}" styleName="">
    <a:tblBg/>
    <a:wholeTbl>
      <a:tcTxStyle b="off" i="off">
        <a:fontRef idx="minor">
          <a:srgbClr val="000000"/>
        </a:fontRef>
        <a:srgbClr val="000000"/>
      </a:tcTxStyle>
      <a:tcStyle>
        <a:tcBdr>
          <a:left>
            <a:ln w="25400" cap="rnd">
              <a:solidFill>
                <a:srgbClr val="000000"/>
              </a:solidFill>
              <a:custDash>
                <a:ds d="100000" sp="200000"/>
              </a:custDash>
              <a:miter lim="400000"/>
            </a:ln>
          </a:left>
          <a:right>
            <a:ln w="25400" cap="rnd">
              <a:solidFill>
                <a:srgbClr val="000000"/>
              </a:solidFill>
              <a:custDash>
                <a:ds d="100000" sp="200000"/>
              </a:custDash>
              <a:miter lim="400000"/>
            </a:ln>
          </a:right>
          <a:top>
            <a:ln w="25400" cap="rnd">
              <a:solidFill>
                <a:srgbClr val="000000"/>
              </a:solidFill>
              <a:custDash>
                <a:ds d="100000" sp="200000"/>
              </a:custDash>
              <a:miter lim="400000"/>
            </a:ln>
          </a:top>
          <a:bottom>
            <a:ln w="25400" cap="rnd">
              <a:solidFill>
                <a:srgbClr val="000000"/>
              </a:solidFill>
              <a:custDash>
                <a:ds d="100000" sp="200000"/>
              </a:custDash>
              <a:miter lim="400000"/>
            </a:ln>
          </a:bottom>
          <a:insideH>
            <a:ln w="25400" cap="rnd">
              <a:solidFill>
                <a:srgbClr val="000000"/>
              </a:solidFill>
              <a:custDash>
                <a:ds d="100000" sp="200000"/>
              </a:custDash>
              <a:miter lim="400000"/>
            </a:ln>
          </a:insideH>
          <a:insideV>
            <a:ln w="25400" cap="rnd">
              <a:solidFill>
                <a:srgbClr val="000000"/>
              </a:solidFill>
              <a:custDash>
                <a:ds d="100000" sp="200000"/>
              </a:custDash>
              <a:miter lim="400000"/>
            </a:ln>
          </a:insideV>
        </a:tcBdr>
        <a:fill>
          <a:solidFill>
            <a:srgbClr val="FFFFFF"/>
          </a:solidFill>
        </a:fill>
      </a:tcStyle>
    </a:wholeTbl>
    <a:band2H>
      <a:tcTxStyle b="def" i="def"/>
      <a:tcStyle>
        <a:tcBdr/>
        <a:fill>
          <a:solidFill>
            <a:srgbClr val="E8EAEA"/>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25400" cap="rnd">
              <a:solidFill>
                <a:srgbClr val="000000"/>
              </a:solidFill>
              <a:custDash>
                <a:ds d="100000" sp="200000"/>
              </a:custDash>
              <a:miter lim="400000"/>
            </a:ln>
          </a:top>
          <a:bottom>
            <a:ln w="25400" cap="rnd">
              <a:solidFill>
                <a:srgbClr val="000000"/>
              </a:solidFill>
              <a:custDash>
                <a:ds d="100000" sp="200000"/>
              </a:custDash>
              <a:miter lim="400000"/>
            </a:ln>
          </a:bottom>
          <a:insideH>
            <a:ln w="25400" cap="rnd">
              <a:solidFill>
                <a:srgbClr val="000000"/>
              </a:solidFill>
              <a:custDash>
                <a:ds d="100000" sp="200000"/>
              </a:custDash>
              <a:miter lim="400000"/>
            </a:ln>
          </a:insideH>
          <a:insideV>
            <a:ln w="25400" cap="rnd">
              <a:solidFill>
                <a:srgbClr val="000000"/>
              </a:solidFill>
              <a:custDash>
                <a:ds d="100000" sp="200000"/>
              </a:custDash>
              <a:miter lim="400000"/>
            </a:ln>
          </a:insideV>
        </a:tcBdr>
        <a:fill>
          <a:solidFill>
            <a:srgbClr val="FFFFFF"/>
          </a:solidFill>
        </a:fill>
      </a:tcStyle>
    </a:firstCol>
    <a:lastRow>
      <a:tcTxStyle b="on" i="off">
        <a:font>
          <a:latin typeface="Helvetica"/>
          <a:ea typeface="Helvetica"/>
          <a:cs typeface="Helvetica"/>
        </a:font>
        <a:srgbClr val="000000"/>
      </a:tcTxStyle>
      <a:tcStyle>
        <a:tcBdr>
          <a:left>
            <a:ln w="25400" cap="rnd">
              <a:solidFill>
                <a:srgbClr val="000000"/>
              </a:solidFill>
              <a:custDash>
                <a:ds d="100000" sp="200000"/>
              </a:custDash>
              <a:miter lim="400000"/>
            </a:ln>
          </a:left>
          <a:right>
            <a:ln w="25400" cap="rnd">
              <a:solidFill>
                <a:srgbClr val="000000"/>
              </a:solidFill>
              <a:custDash>
                <a:ds d="100000" sp="200000"/>
              </a:custDash>
              <a:miter lim="400000"/>
            </a:ln>
          </a:right>
          <a:top>
            <a:ln w="12700" cap="flat">
              <a:solidFill>
                <a:srgbClr val="000000"/>
              </a:solidFill>
              <a:prstDash val="solid"/>
              <a:miter lim="400000"/>
            </a:ln>
          </a:top>
          <a:bottom>
            <a:ln w="12700" cap="flat">
              <a:noFill/>
              <a:miter lim="400000"/>
            </a:ln>
          </a:bottom>
          <a:insideH>
            <a:ln w="25400" cap="rnd">
              <a:solidFill>
                <a:srgbClr val="000000"/>
              </a:solidFill>
              <a:custDash>
                <a:ds d="100000" sp="200000"/>
              </a:custDash>
              <a:miter lim="400000"/>
            </a:ln>
          </a:insideH>
          <a:insideV>
            <a:ln w="25400" cap="rnd">
              <a:solidFill>
                <a:srgbClr val="000000"/>
              </a:solidFill>
              <a:custDash>
                <a:ds d="100000" sp="200000"/>
              </a:custDash>
              <a:miter lim="400000"/>
            </a:ln>
          </a:insideV>
        </a:tcBdr>
        <a:fill>
          <a:solidFill>
            <a:srgbClr val="FFFFFF"/>
          </a:solidFill>
        </a:fill>
      </a:tcStyle>
    </a:lastRow>
    <a:firstRow>
      <a:tcTxStyle b="on" i="off">
        <a:font>
          <a:latin typeface="Helvetica"/>
          <a:ea typeface="Helvetica"/>
          <a:cs typeface="Helvetica"/>
        </a:font>
        <a:srgbClr val="000000"/>
      </a:tcTxStyle>
      <a:tcStyle>
        <a:tcBdr>
          <a:left>
            <a:ln w="25400" cap="rnd">
              <a:solidFill>
                <a:srgbClr val="000000"/>
              </a:solidFill>
              <a:custDash>
                <a:ds d="100000" sp="200000"/>
              </a:custDash>
              <a:miter lim="400000"/>
            </a:ln>
          </a:left>
          <a:right>
            <a:ln w="25400" cap="rnd">
              <a:solidFill>
                <a:srgbClr val="000000"/>
              </a:solidFill>
              <a:custDash>
                <a:ds d="100000" sp="200000"/>
              </a:custDash>
              <a:miter lim="400000"/>
            </a:ln>
          </a:right>
          <a:top>
            <a:ln w="12700" cap="flat">
              <a:noFill/>
              <a:miter lim="400000"/>
            </a:ln>
          </a:top>
          <a:bottom>
            <a:ln w="12700" cap="flat">
              <a:solidFill>
                <a:srgbClr val="000000"/>
              </a:solidFill>
              <a:prstDash val="solid"/>
              <a:miter lim="400000"/>
            </a:ln>
          </a:bottom>
          <a:insideH>
            <a:ln w="25400" cap="rnd">
              <a:solidFill>
                <a:srgbClr val="000000"/>
              </a:solidFill>
              <a:custDash>
                <a:ds d="100000" sp="200000"/>
              </a:custDash>
              <a:miter lim="400000"/>
            </a:ln>
          </a:insideH>
          <a:insideV>
            <a:ln w="25400" cap="rnd">
              <a:solidFill>
                <a:srgbClr val="000000"/>
              </a:solidFill>
              <a:custDash>
                <a:ds d="100000" sp="200000"/>
              </a:custDash>
              <a:miter lim="400000"/>
            </a:ln>
          </a:insideV>
        </a:tcBdr>
        <a:fill>
          <a:solidFill>
            <a:srgbClr val="FFFFFF"/>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79" name="Shape 79"/>
          <p:cNvSpPr/>
          <p:nvPr>
            <p:ph type="sldImg"/>
          </p:nvPr>
        </p:nvSpPr>
        <p:spPr>
          <a:xfrm>
            <a:off x="1143000" y="685800"/>
            <a:ext cx="4572000" cy="3429000"/>
          </a:xfrm>
          <a:prstGeom prst="rect">
            <a:avLst/>
          </a:prstGeom>
        </p:spPr>
        <p:txBody>
          <a:bodyPr/>
          <a:lstStyle/>
          <a:p>
            <a:pPr/>
          </a:p>
        </p:txBody>
      </p:sp>
      <p:sp>
        <p:nvSpPr>
          <p:cNvPr id="80" name="Shape 80"/>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Cover">
    <p:spTree>
      <p:nvGrpSpPr>
        <p:cNvPr id="1" name=""/>
        <p:cNvGrpSpPr/>
        <p:nvPr/>
      </p:nvGrpSpPr>
      <p:grpSpPr>
        <a:xfrm>
          <a:off x="0" y="0"/>
          <a:ext cx="0" cy="0"/>
          <a:chOff x="0" y="0"/>
          <a:chExt cx="0" cy="0"/>
        </a:xfrm>
      </p:grpSpPr>
      <p:sp>
        <p:nvSpPr>
          <p:cNvPr id="11" name="Image"/>
          <p:cNvSpPr/>
          <p:nvPr>
            <p:ph type="pic" sz="half" idx="21"/>
          </p:nvPr>
        </p:nvSpPr>
        <p:spPr>
          <a:xfrm>
            <a:off x="2438400" y="850900"/>
            <a:ext cx="8128000" cy="5415825"/>
          </a:xfrm>
          <a:prstGeom prst="rect">
            <a:avLst/>
          </a:prstGeom>
        </p:spPr>
        <p:txBody>
          <a:bodyPr lIns="91439" tIns="45719" rIns="91439" bIns="45719" anchor="t"/>
          <a:lstStyle/>
          <a:p>
            <a:pPr/>
          </a:p>
        </p:txBody>
      </p:sp>
      <p:sp>
        <p:nvSpPr>
          <p:cNvPr id="12" name="Body Level One…"/>
          <p:cNvSpPr txBox="1"/>
          <p:nvPr>
            <p:ph type="body" sz="quarter" idx="1"/>
          </p:nvPr>
        </p:nvSpPr>
        <p:spPr>
          <a:xfrm>
            <a:off x="1270000" y="7353300"/>
            <a:ext cx="10464800" cy="1130300"/>
          </a:xfrm>
          <a:prstGeom prst="rect">
            <a:avLst/>
          </a:prstGeom>
        </p:spPr>
        <p:txBody>
          <a:bodyPr anchor="t"/>
          <a:lstStyle>
            <a:lvl1pPr>
              <a:defRPr sz="3200"/>
            </a:lvl1pPr>
            <a:lvl2pPr>
              <a:defRPr sz="3200"/>
            </a:lvl2pPr>
            <a:lvl3pPr>
              <a:defRPr sz="3200"/>
            </a:lvl3pPr>
            <a:lvl4pPr>
              <a:defRPr sz="3200"/>
            </a:lvl4pPr>
            <a:lvl5pPr>
              <a:defRPr sz="3200"/>
            </a:lvl5pPr>
          </a:lstStyle>
          <a:p>
            <a:pPr/>
            <a:r>
              <a:t>Body Level One</a:t>
            </a:r>
          </a:p>
          <a:p>
            <a:pPr lvl="1"/>
            <a:r>
              <a:t>Body Level Two</a:t>
            </a:r>
          </a:p>
          <a:p>
            <a:pPr lvl="2"/>
            <a:r>
              <a:t>Body Level Three</a:t>
            </a:r>
          </a:p>
          <a:p>
            <a:pPr lvl="3"/>
            <a:r>
              <a:t>Body Level Four</a:t>
            </a:r>
          </a:p>
          <a:p>
            <a:pPr lvl="4"/>
            <a:r>
              <a:t>Body Level Five</a:t>
            </a:r>
          </a:p>
        </p:txBody>
      </p:sp>
      <p:sp>
        <p:nvSpPr>
          <p:cNvPr id="13" name="Title Text"/>
          <p:cNvSpPr txBox="1"/>
          <p:nvPr>
            <p:ph type="title"/>
          </p:nvPr>
        </p:nvSpPr>
        <p:spPr>
          <a:xfrm>
            <a:off x="1270000" y="5842000"/>
            <a:ext cx="10464800" cy="1422400"/>
          </a:xfrm>
          <a:prstGeom prst="rect">
            <a:avLst/>
          </a:prstGeom>
        </p:spPr>
        <p:txBody>
          <a:bodyPr anchor="b">
            <a:noAutofit/>
          </a:bodyPr>
          <a:lstStyle/>
          <a:p>
            <a:pPr/>
            <a:r>
              <a:t>Title Text</a:t>
            </a:r>
          </a:p>
        </p:txBody>
      </p:sp>
      <p:sp>
        <p:nvSpPr>
          <p:cNvPr id="1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Subtitle">
    <p:spTree>
      <p:nvGrpSpPr>
        <p:cNvPr id="1" name=""/>
        <p:cNvGrpSpPr/>
        <p:nvPr/>
      </p:nvGrpSpPr>
      <p:grpSpPr>
        <a:xfrm>
          <a:off x="0" y="0"/>
          <a:ext cx="0" cy="0"/>
          <a:chOff x="0" y="0"/>
          <a:chExt cx="0" cy="0"/>
        </a:xfrm>
      </p:grpSpPr>
      <p:sp>
        <p:nvSpPr>
          <p:cNvPr id="21" name="Title Text"/>
          <p:cNvSpPr txBox="1"/>
          <p:nvPr>
            <p:ph type="title"/>
          </p:nvPr>
        </p:nvSpPr>
        <p:spPr>
          <a:xfrm>
            <a:off x="1270000" y="1638300"/>
            <a:ext cx="10464800" cy="3302000"/>
          </a:xfrm>
          <a:prstGeom prst="rect">
            <a:avLst/>
          </a:prstGeom>
        </p:spPr>
        <p:txBody>
          <a:bodyPr anchor="b">
            <a:noAutofit/>
          </a:bodyPr>
          <a:lstStyle/>
          <a:p>
            <a:pPr/>
            <a:r>
              <a:t>Title Text</a:t>
            </a:r>
          </a:p>
        </p:txBody>
      </p:sp>
      <p:sp>
        <p:nvSpPr>
          <p:cNvPr id="22" name="Body Level One…"/>
          <p:cNvSpPr txBox="1"/>
          <p:nvPr>
            <p:ph type="body" sz="quarter" idx="1"/>
          </p:nvPr>
        </p:nvSpPr>
        <p:spPr>
          <a:xfrm>
            <a:off x="1270000" y="5029200"/>
            <a:ext cx="10464800" cy="1130300"/>
          </a:xfrm>
          <a:prstGeom prst="rect">
            <a:avLst/>
          </a:prstGeom>
        </p:spPr>
        <p:txBody>
          <a:bodyPr anchor="t"/>
          <a:lstStyle>
            <a:lvl1pPr>
              <a:defRPr sz="3200"/>
            </a:lvl1pPr>
            <a:lvl2pPr>
              <a:defRPr sz="3200"/>
            </a:lvl2pPr>
            <a:lvl3pPr>
              <a:defRPr sz="3200"/>
            </a:lvl3pPr>
            <a:lvl4pPr>
              <a:defRPr sz="3200"/>
            </a:lvl4pPr>
            <a:lvl5pPr>
              <a:defRPr sz="32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30" name="Title Text"/>
          <p:cNvSpPr txBox="1"/>
          <p:nvPr>
            <p:ph type="title"/>
          </p:nvPr>
        </p:nvSpPr>
        <p:spPr>
          <a:prstGeom prst="rect">
            <a:avLst/>
          </a:prstGeom>
        </p:spPr>
        <p:txBody>
          <a:bodyPr/>
          <a:lstStyle/>
          <a:p>
            <a:pPr/>
            <a:r>
              <a:t>Title Text</a:t>
            </a:r>
          </a:p>
        </p:txBody>
      </p:sp>
      <p:sp>
        <p:nvSpPr>
          <p:cNvPr id="31" name="Body Level One…"/>
          <p:cNvSpPr txBox="1"/>
          <p:nvPr>
            <p:ph type="body" idx="1"/>
          </p:nvPr>
        </p:nvSpPr>
        <p:spPr>
          <a:xfrm>
            <a:off x="1270000" y="2768600"/>
            <a:ext cx="10464800" cy="5715000"/>
          </a:xfrm>
          <a:prstGeom prst="rect">
            <a:avLst/>
          </a:prstGeom>
        </p:spPr>
        <p:txBody>
          <a:bodyPr>
            <a:normAutofit fontScale="100000" lnSpcReduction="0"/>
          </a:bodyPr>
          <a:lstStyle>
            <a:lvl1pPr marL="381000" indent="-381000" algn="l">
              <a:spcBef>
                <a:spcPts val="4200"/>
              </a:spcBef>
              <a:buSzPct val="100000"/>
              <a:buChar char="•"/>
              <a:defRPr sz="3800"/>
            </a:lvl1pPr>
            <a:lvl2pPr marL="762000" indent="-381000" algn="l">
              <a:spcBef>
                <a:spcPts val="4200"/>
              </a:spcBef>
              <a:buSzPct val="100000"/>
              <a:buChar char="•"/>
              <a:defRPr sz="3800"/>
            </a:lvl2pPr>
            <a:lvl3pPr marL="1143000" indent="-381000" algn="l">
              <a:spcBef>
                <a:spcPts val="4200"/>
              </a:spcBef>
              <a:buSzPct val="100000"/>
              <a:buChar char="•"/>
              <a:defRPr sz="3800"/>
            </a:lvl3pPr>
            <a:lvl4pPr marL="1524000" indent="-381000" algn="l">
              <a:spcBef>
                <a:spcPts val="4200"/>
              </a:spcBef>
              <a:buSzPct val="100000"/>
              <a:buChar char="•"/>
              <a:defRPr sz="3800"/>
            </a:lvl4pPr>
            <a:lvl5pPr marL="1905000" indent="-381000" algn="l">
              <a:spcBef>
                <a:spcPts val="4200"/>
              </a:spcBef>
              <a:buSzPct val="100000"/>
              <a:buChar char="•"/>
              <a:defRPr sz="3800"/>
            </a:lvl5pPr>
          </a:lstStyle>
          <a:p>
            <a:pPr/>
            <a:r>
              <a:t>Body Level One</a:t>
            </a:r>
          </a:p>
          <a:p>
            <a:pPr lvl="1"/>
            <a:r>
              <a:t>Body Level Two</a:t>
            </a:r>
          </a:p>
          <a:p>
            <a:pPr lvl="2"/>
            <a:r>
              <a:t>Body Level Three</a:t>
            </a:r>
          </a:p>
          <a:p>
            <a:pPr lvl="3"/>
            <a:r>
              <a:t>Body Level Four</a:t>
            </a:r>
          </a:p>
          <a:p>
            <a:pPr lvl="4"/>
            <a:r>
              <a:t>Body Level Five</a:t>
            </a:r>
          </a:p>
        </p:txBody>
      </p:sp>
      <p:sp>
        <p:nvSpPr>
          <p:cNvPr id="3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39" name="Image"/>
          <p:cNvSpPr/>
          <p:nvPr>
            <p:ph type="pic" sz="quarter" idx="21"/>
          </p:nvPr>
        </p:nvSpPr>
        <p:spPr>
          <a:xfrm>
            <a:off x="7188435" y="2552700"/>
            <a:ext cx="4102101" cy="6159500"/>
          </a:xfrm>
          <a:prstGeom prst="rect">
            <a:avLst/>
          </a:prstGeom>
        </p:spPr>
        <p:txBody>
          <a:bodyPr lIns="91439" tIns="45719" rIns="91439" bIns="45719" anchor="t"/>
          <a:lstStyle/>
          <a:p>
            <a:pPr/>
          </a:p>
        </p:txBody>
      </p:sp>
      <p:sp>
        <p:nvSpPr>
          <p:cNvPr id="40" name="Title Text"/>
          <p:cNvSpPr txBox="1"/>
          <p:nvPr>
            <p:ph type="title"/>
          </p:nvPr>
        </p:nvSpPr>
        <p:spPr>
          <a:prstGeom prst="rect">
            <a:avLst/>
          </a:prstGeom>
        </p:spPr>
        <p:txBody>
          <a:bodyPr/>
          <a:lstStyle/>
          <a:p>
            <a:pPr/>
            <a:r>
              <a:t>Title Text</a:t>
            </a:r>
          </a:p>
        </p:txBody>
      </p:sp>
      <p:sp>
        <p:nvSpPr>
          <p:cNvPr id="41" name="Body Level One…"/>
          <p:cNvSpPr txBox="1"/>
          <p:nvPr>
            <p:ph type="body" sz="half" idx="1"/>
          </p:nvPr>
        </p:nvSpPr>
        <p:spPr>
          <a:xfrm>
            <a:off x="1282700" y="2768600"/>
            <a:ext cx="5041900" cy="5715000"/>
          </a:xfrm>
          <a:prstGeom prst="rect">
            <a:avLst/>
          </a:prstGeom>
        </p:spPr>
        <p:txBody>
          <a:bodyPr>
            <a:normAutofit fontScale="100000" lnSpcReduction="0"/>
          </a:bodyPr>
          <a:lstStyle>
            <a:lvl1pPr marL="280736" indent="-280736" algn="l">
              <a:spcBef>
                <a:spcPts val="3200"/>
              </a:spcBef>
              <a:buSzPct val="100000"/>
              <a:buChar char="•"/>
              <a:defRPr sz="2800"/>
            </a:lvl1pPr>
            <a:lvl2pPr marL="661736" indent="-280736" algn="l">
              <a:spcBef>
                <a:spcPts val="3200"/>
              </a:spcBef>
              <a:buSzPct val="100000"/>
              <a:buChar char="•"/>
              <a:defRPr sz="2800"/>
            </a:lvl2pPr>
            <a:lvl3pPr marL="1042736" indent="-280736" algn="l">
              <a:spcBef>
                <a:spcPts val="3200"/>
              </a:spcBef>
              <a:buSzPct val="100000"/>
              <a:buChar char="•"/>
              <a:defRPr sz="2800"/>
            </a:lvl3pPr>
            <a:lvl4pPr marL="1423736" indent="-280736" algn="l">
              <a:spcBef>
                <a:spcPts val="3200"/>
              </a:spcBef>
              <a:buSzPct val="100000"/>
              <a:buChar char="•"/>
              <a:defRPr sz="2800"/>
            </a:lvl4pPr>
            <a:lvl5pPr marL="1804736" indent="-280736" algn="l">
              <a:spcBef>
                <a:spcPts val="3200"/>
              </a:spcBef>
              <a:buSzPct val="100000"/>
              <a:buChar char="•"/>
              <a:defRPr sz="2800"/>
            </a:lvl5pPr>
          </a:lstStyle>
          <a:p>
            <a:pPr/>
            <a:r>
              <a:t>Body Level One</a:t>
            </a:r>
          </a:p>
          <a:p>
            <a:pPr lvl="1"/>
            <a:r>
              <a:t>Body Level Two</a:t>
            </a:r>
          </a:p>
          <a:p>
            <a:pPr lvl="2"/>
            <a:r>
              <a:t>Body Level Three</a:t>
            </a:r>
          </a:p>
          <a:p>
            <a:pPr lvl="3"/>
            <a:r>
              <a:t>Body Level Four</a:t>
            </a:r>
          </a:p>
          <a:p>
            <a:pPr lvl="4"/>
            <a:r>
              <a:t>Body Level Five</a:t>
            </a:r>
          </a:p>
        </p:txBody>
      </p:sp>
      <p:sp>
        <p:nvSpPr>
          <p:cNvPr id="4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9" name="Title Text"/>
          <p:cNvSpPr txBox="1"/>
          <p:nvPr>
            <p:ph type="title"/>
          </p:nvPr>
        </p:nvSpPr>
        <p:spPr>
          <a:prstGeom prst="rect">
            <a:avLst/>
          </a:prstGeom>
        </p:spPr>
        <p:txBody>
          <a:bodyPr/>
          <a:lstStyle/>
          <a:p>
            <a:pPr/>
            <a:r>
              <a:t>Title Text</a:t>
            </a:r>
          </a:p>
        </p:txBody>
      </p:sp>
      <p:sp>
        <p:nvSpPr>
          <p:cNvPr id="5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57" name="Image"/>
          <p:cNvSpPr/>
          <p:nvPr>
            <p:ph type="pic" idx="21"/>
          </p:nvPr>
        </p:nvSpPr>
        <p:spPr>
          <a:xfrm>
            <a:off x="775756" y="1041400"/>
            <a:ext cx="11550367" cy="7696200"/>
          </a:xfrm>
          <a:prstGeom prst="rect">
            <a:avLst/>
          </a:prstGeom>
        </p:spPr>
        <p:txBody>
          <a:bodyPr lIns="91439" tIns="45719" rIns="91439" bIns="45719" anchor="t"/>
          <a:lstStyle/>
          <a:p>
            <a:pP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65" name="Body Level One…"/>
          <p:cNvSpPr txBox="1"/>
          <p:nvPr>
            <p:ph type="body" idx="1"/>
          </p:nvPr>
        </p:nvSpPr>
        <p:spPr>
          <a:xfrm>
            <a:off x="1270000" y="1270000"/>
            <a:ext cx="10464800" cy="7213600"/>
          </a:xfrm>
          <a:prstGeom prst="rect">
            <a:avLst/>
          </a:prstGeom>
        </p:spPr>
        <p:txBody>
          <a:bodyPr>
            <a:normAutofit fontScale="100000" lnSpcReduction="0"/>
          </a:bodyPr>
          <a:lstStyle>
            <a:lvl1pPr marL="381000" indent="-381000" algn="l">
              <a:spcBef>
                <a:spcPts val="4200"/>
              </a:spcBef>
              <a:buSzPct val="100000"/>
              <a:buChar char="•"/>
              <a:defRPr sz="3800"/>
            </a:lvl1pPr>
            <a:lvl2pPr marL="762000" indent="-381000" algn="l">
              <a:spcBef>
                <a:spcPts val="4200"/>
              </a:spcBef>
              <a:buSzPct val="100000"/>
              <a:buChar char="•"/>
              <a:defRPr sz="3800"/>
            </a:lvl2pPr>
            <a:lvl3pPr marL="1143000" indent="-381000" algn="l">
              <a:spcBef>
                <a:spcPts val="4200"/>
              </a:spcBef>
              <a:buSzPct val="100000"/>
              <a:buChar char="•"/>
              <a:defRPr sz="3800"/>
            </a:lvl3pPr>
            <a:lvl4pPr marL="1524000" indent="-381000" algn="l">
              <a:spcBef>
                <a:spcPts val="4200"/>
              </a:spcBef>
              <a:buSzPct val="100000"/>
              <a:buChar char="•"/>
              <a:defRPr sz="3800"/>
            </a:lvl4pPr>
            <a:lvl5pPr marL="1905000" indent="-381000" algn="l">
              <a:spcBef>
                <a:spcPts val="4200"/>
              </a:spcBef>
              <a:buSzPct val="100000"/>
              <a:buChar char="•"/>
              <a:defRPr sz="3800"/>
            </a:lvl5pPr>
          </a:lstStyle>
          <a:p>
            <a:pPr/>
            <a:r>
              <a:t>Body Level One</a:t>
            </a:r>
          </a:p>
          <a:p>
            <a:pPr lvl="1"/>
            <a:r>
              <a:t>Body Level Two</a:t>
            </a:r>
          </a:p>
          <a:p>
            <a:pPr lvl="2"/>
            <a:r>
              <a:t>Body Level Three</a:t>
            </a:r>
          </a:p>
          <a:p>
            <a:pPr lvl="3"/>
            <a:r>
              <a:t>Body Level Four</a:t>
            </a:r>
          </a:p>
          <a:p>
            <a:pPr lvl="4"/>
            <a:r>
              <a:t>Body Level Five</a:t>
            </a:r>
          </a:p>
        </p:txBody>
      </p:sp>
      <p:sp>
        <p:nvSpPr>
          <p:cNvPr id="6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7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1270000" y="254000"/>
            <a:ext cx="10464800" cy="2438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952500" y="26035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311798" y="9258300"/>
            <a:ext cx="368504" cy="355600"/>
          </a:xfrm>
          <a:prstGeom prst="rect">
            <a:avLst/>
          </a:prstGeom>
          <a:ln w="12700">
            <a:miter lim="400000"/>
          </a:ln>
        </p:spPr>
        <p:txBody>
          <a:bodyPr lIns="50800" tIns="50800" rIns="50800" bIns="50800"/>
          <a:lstStyle>
            <a:lvl1pPr>
              <a:defRPr sz="1800"/>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1pPr>
      <a:lvl2pPr marL="0" marR="0" indent="3429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2pPr>
      <a:lvl3pPr marL="0" marR="0" indent="6858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3pPr>
      <a:lvl4pPr marL="0" marR="0" indent="10287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4pPr>
      <a:lvl5pPr marL="0" marR="0" indent="13716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5pPr>
      <a:lvl6pPr marL="0" marR="0" indent="17145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6pPr>
      <a:lvl7pPr marL="0" marR="0" indent="20574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7pPr>
      <a:lvl8pPr marL="0" marR="0" indent="24003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8pPr>
      <a:lvl9pPr marL="0" marR="0" indent="27432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9pPr>
    </p:titleStyle>
    <p:bodyStyle>
      <a:lvl1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1pPr>
      <a:lvl2pPr marL="0" marR="0" indent="3429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2pPr>
      <a:lvl3pPr marL="0" marR="0" indent="6858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3pPr>
      <a:lvl4pPr marL="0" marR="0" indent="10287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4pPr>
      <a:lvl5pPr marL="0" marR="0" indent="13716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5pPr>
      <a:lvl6pPr marL="0" marR="0" indent="17145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6pPr>
      <a:lvl7pPr marL="0" marR="0" indent="20574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7pPr>
      <a:lvl8pPr marL="0" marR="0" indent="24003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8pPr>
      <a:lvl9pPr marL="0" marR="0" indent="27432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Light"/>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1pPr>
      <a:lvl2pPr marL="0" marR="0" indent="3429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2pPr>
      <a:lvl3pPr marL="0" marR="0" indent="6858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3pPr>
      <a:lvl4pPr marL="0" marR="0" indent="10287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4pPr>
      <a:lvl5pPr marL="0" marR="0" indent="13716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5pPr>
      <a:lvl6pPr marL="0" marR="0" indent="17145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6pPr>
      <a:lvl7pPr marL="0" marR="0" indent="20574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7pPr>
      <a:lvl8pPr marL="0" marR="0" indent="24003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8pPr>
      <a:lvl9pPr marL="0" marR="0" indent="27432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jpeg"/><Relationship Id="rId3" Type="http://schemas.openxmlformats.org/officeDocument/2006/relationships/image" Target="../media/image4.jpeg"/><Relationship Id="rId4" Type="http://schemas.openxmlformats.org/officeDocument/2006/relationships/image" Target="../media/image5.jpeg"/><Relationship Id="rId5" Type="http://schemas.openxmlformats.org/officeDocument/2006/relationships/image" Target="../media/image6.jpeg"/><Relationship Id="rId6" Type="http://schemas.openxmlformats.org/officeDocument/2006/relationships/image" Target="../media/image7.jpeg"/><Relationship Id="rId7" Type="http://schemas.openxmlformats.org/officeDocument/2006/relationships/image" Target="../media/image8.jpeg"/></Relationships>

</file>

<file path=ppt/slides/_rels/slide16.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9.jpeg"/><Relationship Id="rId3" Type="http://schemas.openxmlformats.org/officeDocument/2006/relationships/image" Target="../media/image10.jpeg"/><Relationship Id="rId4" Type="http://schemas.openxmlformats.org/officeDocument/2006/relationships/image" Target="../media/image11.jpeg"/><Relationship Id="rId5" Type="http://schemas.openxmlformats.org/officeDocument/2006/relationships/image" Target="../media/image12.jpeg"/><Relationship Id="rId6" Type="http://schemas.openxmlformats.org/officeDocument/2006/relationships/image" Target="../media/image13.jpeg"/><Relationship Id="rId7" Type="http://schemas.openxmlformats.org/officeDocument/2006/relationships/image" Target="../media/image2.png"/></Relationships>

</file>

<file path=ppt/slides/_rels/slide22.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png"/><Relationship Id="rId3" Type="http://schemas.openxmlformats.org/officeDocument/2006/relationships/image" Target="../media/image1.jpeg"/><Relationship Id="rId4" Type="http://schemas.openxmlformats.org/officeDocument/2006/relationships/image" Target="../media/image2.jpeg"/></Relationships>

</file>

<file path=ppt/slides/_rels/slide6.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82" name="The Godhead"/>
          <p:cNvSpPr txBox="1"/>
          <p:nvPr>
            <p:ph type="title"/>
          </p:nvPr>
        </p:nvSpPr>
        <p:spPr>
          <a:xfrm>
            <a:off x="975359" y="3029937"/>
            <a:ext cx="11054082" cy="2090703"/>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The Godhead</a:t>
            </a:r>
          </a:p>
        </p:txBody>
      </p:sp>
      <p:sp>
        <p:nvSpPr>
          <p:cNvPr id="83" name="Foundations for Life"/>
          <p:cNvSpPr txBox="1"/>
          <p:nvPr>
            <p:ph type="body" sz="quarter" idx="1"/>
          </p:nvPr>
        </p:nvSpPr>
        <p:spPr>
          <a:xfrm>
            <a:off x="1950720" y="5527040"/>
            <a:ext cx="9103360" cy="2492588"/>
          </a:xfrm>
          <a:prstGeom prst="rect">
            <a:avLst/>
          </a:prstGeom>
        </p:spPr>
        <p:txBody>
          <a:bodyPr lIns="126435" tIns="72248" rIns="126435" bIns="72248" anchor="t"/>
          <a:lstStyle>
            <a:lvl1pPr marL="0" indent="0" algn="ctr" defTabSz="650240">
              <a:spcBef>
                <a:spcPts val="700"/>
              </a:spcBef>
              <a:buSzTx/>
              <a:buNone/>
              <a:defRPr sz="4551">
                <a:solidFill>
                  <a:srgbClr val="FFFFFF"/>
                </a:solidFill>
                <a:uFill>
                  <a:solidFill>
                    <a:srgbClr val="FFFFFF"/>
                  </a:solidFill>
                </a:uFill>
                <a:latin typeface="Calibri"/>
                <a:ea typeface="Calibri"/>
                <a:cs typeface="Calibri"/>
                <a:sym typeface="Calibri"/>
              </a:defRPr>
            </a:lvl1pPr>
          </a:lstStyle>
          <a:p>
            <a:pPr/>
            <a:r>
              <a:t>Foundations for Life</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11" name="Discussion Question"/>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Discussion Question</a:t>
            </a:r>
          </a:p>
        </p:txBody>
      </p:sp>
      <p:sp>
        <p:nvSpPr>
          <p:cNvPr id="112" name="What are some of the views about how God “operates” in the world?…"/>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What are some of the views about how God “operates” in the world?</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Watchmaker</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Meddler</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Disinterested Observer</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Model Train Enthusiast</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12">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12">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12">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12">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12">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112">
                                            <p:txEl>
                                              <p:pRg st="4" end="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12" grpId="1"/>
    </p:bld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14" name="God Chooses"/>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God Chooses</a:t>
            </a:r>
          </a:p>
        </p:txBody>
      </p:sp>
      <p:sp>
        <p:nvSpPr>
          <p:cNvPr id="115" name="God sovereignly exercises His option as creator of all to select certain individuals to receive His divine mercy.  There are three theological senses in which He chooses or elects."/>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God </a:t>
            </a:r>
            <a:r>
              <a:t>sovereignly</a:t>
            </a:r>
            <a:r>
              <a:t> exercises His option as creator of all to select certain individuals to receive His divine mercy.  There are three theological senses in which He chooses or elects</a:t>
            </a:r>
            <a:r>
              <a:t>.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1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15" grpId="1"/>
    </p:bldLst>
  </p:timing>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17" name="Theocratic Election"/>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Theocratic Election</a:t>
            </a:r>
          </a:p>
        </p:txBody>
      </p:sp>
      <p:sp>
        <p:nvSpPr>
          <p:cNvPr id="118" name="Theocratic Election refers to God’s selection of a nation to be His covenant people - Deut. 7:6; 9:6.…"/>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rPr u="sng"/>
              <a:t>Theocratic Election</a:t>
            </a:r>
            <a:r>
              <a:t> refers to God’s selection of a nation to be His covenant people - </a:t>
            </a:r>
            <a:r>
              <a:rPr u="sng"/>
              <a:t>Deut. 7:6; 9:6</a:t>
            </a:r>
            <a:r>
              <a:t>.  </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God freely chose them out of His love and grace, not because of any merit on their part.</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18">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18">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18">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18">
                                            <p:txEl>
                                              <p:pRg st="2" end="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18" grpId="1"/>
    </p:bld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20" name="Vocational Election"/>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Vocational Election</a:t>
            </a:r>
          </a:p>
        </p:txBody>
      </p:sp>
      <p:sp>
        <p:nvSpPr>
          <p:cNvPr id="121" name="Vocational Election: God sometimes chooses particular individuals to do specific tasks…"/>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rPr u="sng"/>
              <a:t>Vocational Election</a:t>
            </a:r>
            <a:r>
              <a:t>: God sometimes chooses particular individuals to do specific tasks </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God chose Moses to lead Israel from Egypt, </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God chose Levites to serve the nation as the priestly tribe</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Christ chose twelve of His followers to be apostles.</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21">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21">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21">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21">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21">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121">
                                            <p:txEl>
                                              <p:pRg st="4" end="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21" grpId="1"/>
    </p:bldLst>
  </p:timing>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23" name="Salvational Election"/>
          <p:cNvSpPr txBox="1"/>
          <p:nvPr>
            <p:ph type="title"/>
          </p:nvPr>
        </p:nvSpPr>
        <p:spPr>
          <a:xfrm>
            <a:off x="650239" y="390595"/>
            <a:ext cx="11704322" cy="1625601"/>
          </a:xfrm>
          <a:prstGeom prst="rect">
            <a:avLst/>
          </a:prstGeom>
        </p:spPr>
        <p:txBody>
          <a:bodyPr lIns="126435" tIns="72248" rIns="126435" bIns="72248"/>
          <a:lstStyle/>
          <a:p>
            <a:pPr defTabSz="650240">
              <a:defRPr sz="6257">
                <a:solidFill>
                  <a:srgbClr val="FFFFFF"/>
                </a:solidFill>
                <a:uFill>
                  <a:solidFill>
                    <a:srgbClr val="FFFFFF"/>
                  </a:solidFill>
                </a:uFill>
                <a:latin typeface="Calibri"/>
                <a:ea typeface="Calibri"/>
                <a:cs typeface="Calibri"/>
                <a:sym typeface="Calibri"/>
              </a:defRPr>
            </a:pPr>
            <a:r>
              <a:t>Salvational</a:t>
            </a:r>
            <a:r>
              <a:t> Election</a:t>
            </a:r>
          </a:p>
        </p:txBody>
      </p:sp>
      <p:sp>
        <p:nvSpPr>
          <p:cNvPr id="124" name="Salvational Election: God selects people for salvation - I Pet. 1:1-2; Eph. 1:4.…"/>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rPr u="sng"/>
              <a:t>Salvational</a:t>
            </a:r>
            <a:r>
              <a:rPr u="sng"/>
              <a:t> Election</a:t>
            </a:r>
            <a:r>
              <a:t>: God selects</a:t>
            </a:r>
            <a:r>
              <a:t> people for </a:t>
            </a:r>
            <a:r>
              <a:t>salvation - </a:t>
            </a:r>
            <a:r>
              <a:rPr u="sng"/>
              <a:t>I Pet. 1:1-2; Eph. 1:4</a:t>
            </a:r>
            <a:r>
              <a:t>.  </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God formed the body of Christ by His independent, sovereign choice.  </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His choice was totally apart from any human consideration and purely on the basis of His own will - </a:t>
            </a:r>
            <a:r>
              <a:rPr u="sng"/>
              <a:t>Eph. 1:5, 11</a:t>
            </a:r>
            <a:r>
              <a:t>.</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24">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24">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24">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24">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24">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24" grpId="1"/>
    </p:bldLst>
  </p:timing>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pic>
        <p:nvPicPr>
          <p:cNvPr id="126" name="image4.jpg" descr="image4.jpg"/>
          <p:cNvPicPr>
            <a:picLocks noChangeAspect="1"/>
          </p:cNvPicPr>
          <p:nvPr/>
        </p:nvPicPr>
        <p:blipFill>
          <a:blip r:embed="rId2">
            <a:extLst/>
          </a:blip>
          <a:stretch>
            <a:fillRect/>
          </a:stretch>
        </p:blipFill>
        <p:spPr>
          <a:xfrm>
            <a:off x="4233869" y="0"/>
            <a:ext cx="4219252" cy="3743396"/>
          </a:xfrm>
          <a:prstGeom prst="rect">
            <a:avLst/>
          </a:prstGeom>
          <a:ln w="12700">
            <a:miter lim="400000"/>
          </a:ln>
        </p:spPr>
      </p:pic>
      <p:sp>
        <p:nvSpPr>
          <p:cNvPr id="127" name="God the Son"/>
          <p:cNvSpPr txBox="1"/>
          <p:nvPr>
            <p:ph type="title"/>
          </p:nvPr>
        </p:nvSpPr>
        <p:spPr>
          <a:xfrm>
            <a:off x="885048" y="3334499"/>
            <a:ext cx="11054082" cy="2090704"/>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God the Son</a:t>
            </a:r>
          </a:p>
        </p:txBody>
      </p:sp>
      <p:pic>
        <p:nvPicPr>
          <p:cNvPr id="128" name="image5.jpg" descr="image5.jpg"/>
          <p:cNvPicPr>
            <a:picLocks noChangeAspect="1"/>
          </p:cNvPicPr>
          <p:nvPr/>
        </p:nvPicPr>
        <p:blipFill>
          <a:blip r:embed="rId3">
            <a:extLst/>
          </a:blip>
          <a:stretch>
            <a:fillRect/>
          </a:stretch>
        </p:blipFill>
        <p:spPr>
          <a:xfrm>
            <a:off x="8778239" y="4460298"/>
            <a:ext cx="3844997" cy="5293303"/>
          </a:xfrm>
          <a:prstGeom prst="rect">
            <a:avLst/>
          </a:prstGeom>
          <a:ln w="12700">
            <a:miter lim="400000"/>
          </a:ln>
        </p:spPr>
      </p:pic>
      <p:pic>
        <p:nvPicPr>
          <p:cNvPr id="129" name="image6.jpg" descr="image6.jpg"/>
          <p:cNvPicPr>
            <a:picLocks noChangeAspect="1"/>
          </p:cNvPicPr>
          <p:nvPr/>
        </p:nvPicPr>
        <p:blipFill>
          <a:blip r:embed="rId4">
            <a:extLst/>
          </a:blip>
          <a:stretch>
            <a:fillRect/>
          </a:stretch>
        </p:blipFill>
        <p:spPr>
          <a:xfrm>
            <a:off x="541867" y="451104"/>
            <a:ext cx="2817708" cy="4009194"/>
          </a:xfrm>
          <a:prstGeom prst="rect">
            <a:avLst/>
          </a:prstGeom>
          <a:ln w="12700">
            <a:miter lim="400000"/>
          </a:ln>
        </p:spPr>
      </p:pic>
      <p:pic>
        <p:nvPicPr>
          <p:cNvPr id="130" name="image7.jpg" descr="image7.jpg"/>
          <p:cNvPicPr>
            <a:picLocks noChangeAspect="1"/>
          </p:cNvPicPr>
          <p:nvPr/>
        </p:nvPicPr>
        <p:blipFill>
          <a:blip r:embed="rId5">
            <a:extLst/>
          </a:blip>
          <a:stretch>
            <a:fillRect/>
          </a:stretch>
        </p:blipFill>
        <p:spPr>
          <a:xfrm>
            <a:off x="541867" y="5057422"/>
            <a:ext cx="3645244" cy="4711984"/>
          </a:xfrm>
          <a:prstGeom prst="rect">
            <a:avLst/>
          </a:prstGeom>
          <a:ln w="12700">
            <a:miter lim="400000"/>
          </a:ln>
        </p:spPr>
      </p:pic>
      <p:pic>
        <p:nvPicPr>
          <p:cNvPr id="131" name="image8.jpg" descr="image8.jpg"/>
          <p:cNvPicPr>
            <a:picLocks noChangeAspect="1"/>
          </p:cNvPicPr>
          <p:nvPr/>
        </p:nvPicPr>
        <p:blipFill>
          <a:blip r:embed="rId6">
            <a:extLst/>
          </a:blip>
          <a:stretch>
            <a:fillRect/>
          </a:stretch>
        </p:blipFill>
        <p:spPr>
          <a:xfrm>
            <a:off x="9038337" y="451104"/>
            <a:ext cx="2774357" cy="3467948"/>
          </a:xfrm>
          <a:prstGeom prst="rect">
            <a:avLst/>
          </a:prstGeom>
          <a:ln w="12700">
            <a:miter lim="400000"/>
          </a:ln>
        </p:spPr>
      </p:pic>
      <p:pic>
        <p:nvPicPr>
          <p:cNvPr id="132" name="image9.jpg" descr="image9.jpg"/>
          <p:cNvPicPr>
            <a:picLocks noChangeAspect="1"/>
          </p:cNvPicPr>
          <p:nvPr/>
        </p:nvPicPr>
        <p:blipFill>
          <a:blip r:embed="rId7">
            <a:extLst/>
          </a:blip>
          <a:stretch>
            <a:fillRect/>
          </a:stretch>
        </p:blipFill>
        <p:spPr>
          <a:xfrm>
            <a:off x="4660053" y="5057421"/>
            <a:ext cx="3504072" cy="4696179"/>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2000">
        <p:checker dir="horz"/>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34" name="Characteristics of Christ"/>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Characteristics of Christ</a:t>
            </a:r>
          </a:p>
        </p:txBody>
      </p:sp>
      <p:sp>
        <p:nvSpPr>
          <p:cNvPr id="135" name="Isa 9:6-7 - Christ’s Deity asserted along with Father and Spirit. Called Mighty God, Eternal Father…"/>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Isa</a:t>
            </a:r>
            <a:r>
              <a:t> 9:6-7 - Christ’s Deity asserted along with Father and Spirit. Called Mighty God, Eternal Father</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Heb 1:8 – Christ is Eternal</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John 1:3 – Christ as </a:t>
            </a:r>
            <a:r>
              <a:t>Creator</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Col 2:2-3 – Christ is all-knowing</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Jesus is equal to God the Father (Col 1:15-17) Some false teachers hold He is a lesser being.</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35">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35">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35">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35">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35">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135">
                                            <p:txEl>
                                              <p:pRg st="4" end="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35" grpId="1"/>
    </p:bldLst>
  </p:timing>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37" name="Jesus was fully man and fully God"/>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Jesus was fully man and fully God</a:t>
            </a:r>
          </a:p>
        </p:txBody>
      </p:sp>
      <p:sp>
        <p:nvSpPr>
          <p:cNvPr id="138" name="Virgin birth critically important…"/>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Virgin birth critically important</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Established the deity of Christ.  He received no fallen nature from his earthly father.</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No doubt as to divine nature.  Apart from man’s normal process of childbirth</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Made possible the humanity of Christ. Deity was not diminished – did not surrender any attributes.  Never ceased being God.</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38">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38">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38">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38">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38">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38" grpId="1"/>
    </p:bldLst>
  </p:timing>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40" name="Jesus Paid the Debt"/>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Jesus Paid the Debt</a:t>
            </a:r>
          </a:p>
        </p:txBody>
      </p:sp>
      <p:sp>
        <p:nvSpPr>
          <p:cNvPr id="141" name="Rom 8:1 – believer set free from bondage…"/>
          <p:cNvSpPr txBox="1"/>
          <p:nvPr>
            <p:ph type="body" idx="1"/>
          </p:nvPr>
        </p:nvSpPr>
        <p:spPr>
          <a:xfrm>
            <a:off x="650239" y="2275839"/>
            <a:ext cx="12137815"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Rom 8:1 – believer set free from bondage</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Rom 3:25 – Christ was the only suitable payment and so He gave himself a ransom for all. (1 Tim 2:6)</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Rom 5:8-9 – We are no longer children of wrath</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Jesus delivered us from “wrath to come” </a:t>
            </a:r>
            <a:br/>
            <a:r>
              <a:t>1 </a:t>
            </a:r>
            <a:r>
              <a:t>Thess</a:t>
            </a:r>
            <a:r>
              <a:t> 1:10</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41">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41">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41">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41">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41">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41" grpId="1"/>
    </p:bldLst>
  </p:timing>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43" name="Jesus was Raised from the Dead"/>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Jesus was Raised from the Dead</a:t>
            </a:r>
          </a:p>
        </p:txBody>
      </p:sp>
      <p:sp>
        <p:nvSpPr>
          <p:cNvPr id="144" name="Made several appearances over 40 days…"/>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Made several appearances over 40 days</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Angels told disciples he would come again</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We still await His return</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44">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44">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44">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44">
                                            <p:txEl>
                                              <p:pRg st="2" end="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44" grpId="1"/>
    </p:bldLst>
  </p:timing>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85" name="The Trinity"/>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The Trinity</a:t>
            </a:r>
          </a:p>
        </p:txBody>
      </p:sp>
      <p:sp>
        <p:nvSpPr>
          <p:cNvPr id="86" name="God is one, yet exists not as two but as three distinct Persons.  That is a mystery unparalleled in our experience.  No earthly illustration can do justice to the Trinity.  His greatness is infinite, and we can never fully comprehend it.  We must simply "/>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God is one, yet exists not as two but </a:t>
            </a:r>
            <a:r>
              <a:rPr u="sng"/>
              <a:t>as three distinct Persons</a:t>
            </a:r>
            <a:r>
              <a:t>.  That is a mystery unparalleled in our experience.  No earthly illustration can do justice to the Trinity.  His greatness is infinite, and we can never fully comprehend it.  We must simply accept the clear teaching of Scripture.</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The Trinity is seen in both the Old and New Testaments:</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86">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86">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86">
                                            <p:txEl>
                                              <p:pRg st="1" end="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86" grpId="1"/>
    </p:bldLst>
  </p:timing>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46" name="Jesus Will Return to Earth"/>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Jesus Will Return to Earth</a:t>
            </a:r>
          </a:p>
        </p:txBody>
      </p:sp>
      <p:sp>
        <p:nvSpPr>
          <p:cNvPr id="147" name="In the time prophesied by Daniel as the 70th week, Christ will return and pour out judgment on unbelievers.…"/>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In the time prophesied by Daniel as the 70</a:t>
            </a:r>
            <a:r>
              <a:rPr baseline="30593"/>
              <a:t>th</a:t>
            </a:r>
            <a:r>
              <a:t> week, Christ will return and pour out judgment on unbelievers. </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Following the 70</a:t>
            </a:r>
            <a:r>
              <a:rPr baseline="30593"/>
              <a:t>th</a:t>
            </a:r>
            <a:r>
              <a:t> week, Christ returns to establish His millennial kingdom</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47">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47">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47">
                                            <p:txEl>
                                              <p:pRg st="1" end="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47" grpId="1"/>
    </p:bldLst>
  </p:timing>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49" name="God the Holy Spirit"/>
          <p:cNvSpPr txBox="1"/>
          <p:nvPr>
            <p:ph type="title"/>
          </p:nvPr>
        </p:nvSpPr>
        <p:spPr>
          <a:xfrm>
            <a:off x="975360" y="3410640"/>
            <a:ext cx="11054081" cy="2090703"/>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God the Holy Spirit</a:t>
            </a:r>
          </a:p>
        </p:txBody>
      </p:sp>
      <p:pic>
        <p:nvPicPr>
          <p:cNvPr id="150" name="image10.jpg" descr="image10.jpg"/>
          <p:cNvPicPr>
            <a:picLocks noChangeAspect="1"/>
          </p:cNvPicPr>
          <p:nvPr/>
        </p:nvPicPr>
        <p:blipFill>
          <a:blip r:embed="rId2">
            <a:extLst/>
          </a:blip>
          <a:stretch>
            <a:fillRect/>
          </a:stretch>
        </p:blipFill>
        <p:spPr>
          <a:xfrm>
            <a:off x="325119" y="361244"/>
            <a:ext cx="4967113" cy="3323450"/>
          </a:xfrm>
          <a:prstGeom prst="rect">
            <a:avLst/>
          </a:prstGeom>
          <a:ln w="12700">
            <a:miter lim="400000"/>
          </a:ln>
        </p:spPr>
      </p:pic>
      <p:pic>
        <p:nvPicPr>
          <p:cNvPr id="151" name="image11.jpg" descr="image11.jpg"/>
          <p:cNvPicPr>
            <a:picLocks noChangeAspect="1"/>
          </p:cNvPicPr>
          <p:nvPr/>
        </p:nvPicPr>
        <p:blipFill>
          <a:blip r:embed="rId3">
            <a:extLst/>
          </a:blip>
          <a:stretch>
            <a:fillRect/>
          </a:stretch>
        </p:blipFill>
        <p:spPr>
          <a:xfrm>
            <a:off x="5635413" y="1408853"/>
            <a:ext cx="1733974" cy="1733974"/>
          </a:xfrm>
          <a:prstGeom prst="rect">
            <a:avLst/>
          </a:prstGeom>
          <a:ln w="12700">
            <a:miter lim="400000"/>
          </a:ln>
        </p:spPr>
      </p:pic>
      <p:pic>
        <p:nvPicPr>
          <p:cNvPr id="152" name="image12.jpg" descr="image12.jpg"/>
          <p:cNvPicPr>
            <a:picLocks noChangeAspect="1"/>
          </p:cNvPicPr>
          <p:nvPr/>
        </p:nvPicPr>
        <p:blipFill>
          <a:blip r:embed="rId4">
            <a:extLst/>
          </a:blip>
          <a:stretch>
            <a:fillRect/>
          </a:stretch>
        </p:blipFill>
        <p:spPr>
          <a:xfrm>
            <a:off x="8085101" y="559364"/>
            <a:ext cx="3294100" cy="2470574"/>
          </a:xfrm>
          <a:prstGeom prst="rect">
            <a:avLst/>
          </a:prstGeom>
          <a:ln w="12700">
            <a:miter lim="400000"/>
          </a:ln>
        </p:spPr>
      </p:pic>
      <p:pic>
        <p:nvPicPr>
          <p:cNvPr id="153" name="image13.jpg" descr="image13.jpg"/>
          <p:cNvPicPr>
            <a:picLocks noChangeAspect="1"/>
          </p:cNvPicPr>
          <p:nvPr/>
        </p:nvPicPr>
        <p:blipFill>
          <a:blip r:embed="rId5">
            <a:extLst/>
          </a:blip>
          <a:stretch>
            <a:fillRect/>
          </a:stretch>
        </p:blipFill>
        <p:spPr>
          <a:xfrm>
            <a:off x="6068906" y="4985173"/>
            <a:ext cx="6177281" cy="4632961"/>
          </a:xfrm>
          <a:prstGeom prst="rect">
            <a:avLst/>
          </a:prstGeom>
          <a:ln w="12700">
            <a:miter lim="400000"/>
          </a:ln>
        </p:spPr>
      </p:pic>
      <p:pic>
        <p:nvPicPr>
          <p:cNvPr id="154" name="image14.jpg" descr="image14.jpg"/>
          <p:cNvPicPr>
            <a:picLocks noChangeAspect="1"/>
          </p:cNvPicPr>
          <p:nvPr/>
        </p:nvPicPr>
        <p:blipFill>
          <a:blip r:embed="rId6">
            <a:extLst/>
          </a:blip>
          <a:stretch>
            <a:fillRect/>
          </a:stretch>
        </p:blipFill>
        <p:spPr>
          <a:xfrm>
            <a:off x="325119" y="5911772"/>
            <a:ext cx="4967113" cy="3706362"/>
          </a:xfrm>
          <a:prstGeom prst="rect">
            <a:avLst/>
          </a:prstGeom>
          <a:ln w="12700">
            <a:miter lim="400000"/>
          </a:ln>
        </p:spPr>
      </p:pic>
      <p:pic>
        <p:nvPicPr>
          <p:cNvPr id="155" name="image15.png" descr="image15.png"/>
          <p:cNvPicPr>
            <a:picLocks noChangeAspect="1"/>
          </p:cNvPicPr>
          <p:nvPr/>
        </p:nvPicPr>
        <p:blipFill>
          <a:blip r:embed="rId7">
            <a:extLst/>
          </a:blip>
          <a:stretch>
            <a:fillRect/>
          </a:stretch>
        </p:blipFill>
        <p:spPr>
          <a:xfrm>
            <a:off x="866986" y="4009812"/>
            <a:ext cx="2424855" cy="1692991"/>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2000">
        <p:checker dir="horz"/>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57" name="God the Holy Spirit"/>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God the Holy Spirit</a:t>
            </a:r>
          </a:p>
        </p:txBody>
      </p:sp>
      <p:sp>
        <p:nvSpPr>
          <p:cNvPr id="158" name="By the deity of the Holy Spirit is meant that He is one with God, and one in the Godhead, coequal, coeternal, and consubstantial with the Father and the Son.  Scripture teaches us that He is indeed God by both His attributes and His associations."/>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By the deity of the Holy Spirit is meant that He is one with God, and one in the Godhead, coequal, coeternal, and consubstantial with the Father and the Son.  Scripture teaches us that He is indeed God by both His attributes and His associations.</a:t>
            </a:r>
            <a:r>
              <a:t>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58">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58">
                                            <p:txEl>
                                              <p:pRg st="0" end="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58" grpId="1"/>
    </p:bldLst>
  </p:timing>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60" name="Functions of the Holy Spirit"/>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Functions of the Holy Spirit</a:t>
            </a:r>
          </a:p>
        </p:txBody>
      </p:sp>
      <p:sp>
        <p:nvSpPr>
          <p:cNvPr id="161" name="His activity as advocate and prosecutor.   John 16:8-11…"/>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lnSpc>
                <a:spcPct val="90000"/>
              </a:lnSpc>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His activity as </a:t>
            </a:r>
            <a:r>
              <a:rPr b="1"/>
              <a:t>advocate and prosecutor</a:t>
            </a:r>
            <a:r>
              <a:t>. </a:t>
            </a:r>
            <a:r>
              <a:t> </a:t>
            </a:r>
            <a:br/>
            <a:r>
              <a:t>John </a:t>
            </a:r>
            <a:r>
              <a:t>16:8-</a:t>
            </a:r>
            <a:r>
              <a:t>11</a:t>
            </a:r>
          </a:p>
          <a:p>
            <a:pPr marL="487680" indent="-487680" defTabSz="650240">
              <a:lnSpc>
                <a:spcPct val="90000"/>
              </a:lnSpc>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The </a:t>
            </a:r>
            <a:r>
              <a:t>Spirit is the “advocate” or helper of those who believe in Jesus, their counsel for the defense. </a:t>
            </a:r>
            <a:r>
              <a:t> </a:t>
            </a:r>
          </a:p>
          <a:p>
            <a:pPr marL="487680" indent="-487680" defTabSz="650240">
              <a:lnSpc>
                <a:spcPct val="90000"/>
              </a:lnSpc>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In relation </a:t>
            </a:r>
            <a:r>
              <a:t>to </a:t>
            </a:r>
            <a:r>
              <a:t>unbelievers and </a:t>
            </a:r>
            <a:r>
              <a:t>to the godless world, He acts as counsel for the </a:t>
            </a:r>
            <a:r>
              <a:t>prosecution-  expressed </a:t>
            </a:r>
            <a:r>
              <a:t>by the verb, “</a:t>
            </a:r>
            <a:r>
              <a:t>elencho</a:t>
            </a:r>
            <a:r>
              <a:t>,” meaning to expose, refute, convince, or convict.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61">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61">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61">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61">
                                            <p:txEl>
                                              <p:pRg st="2" end="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61" grpId="1"/>
    </p:bldLst>
  </p:timing>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63" name="Functions of the Holy Spirit"/>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Functions of the Holy Spirit</a:t>
            </a:r>
          </a:p>
        </p:txBody>
      </p:sp>
      <p:sp>
        <p:nvSpPr>
          <p:cNvPr id="164" name="His activity in creation.  Gen. 1:2…"/>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His activity in </a:t>
            </a:r>
            <a:r>
              <a:rPr b="1"/>
              <a:t>creation</a:t>
            </a:r>
            <a:r>
              <a:t>.  Gen. 1:</a:t>
            </a:r>
            <a:r>
              <a:t>2</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The </a:t>
            </a:r>
            <a:r>
              <a:t>work of creation is generally ascribed to God without distinguishing the persons within the </a:t>
            </a:r>
            <a:r>
              <a:t>Godhead.  In </a:t>
            </a:r>
            <a:r>
              <a:t>this verse we learn that the Holy Spirit did play an active role in creation. </a:t>
            </a:r>
            <a:r>
              <a:t> </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The </a:t>
            </a:r>
            <a:r>
              <a:t>use of the word </a:t>
            </a:r>
            <a:r>
              <a:t>Elohim</a:t>
            </a:r>
            <a:r>
              <a:t> also indicates His involvement in creation.</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64">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64">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64">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64">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64">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64" grpId="1"/>
    </p:bldLst>
  </p:timing>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66" name="Functions of the Holy Spirit"/>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Functions of the Holy Spirit</a:t>
            </a:r>
          </a:p>
        </p:txBody>
      </p:sp>
      <p:sp>
        <p:nvSpPr>
          <p:cNvPr id="167" name="His activity in the incarnation.  Matt. 1:18…"/>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His activity in the </a:t>
            </a:r>
            <a:r>
              <a:rPr b="1"/>
              <a:t>incarnation</a:t>
            </a:r>
            <a:r>
              <a:t>.  Matt. 1:</a:t>
            </a:r>
            <a:r>
              <a:t>18 </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The </a:t>
            </a:r>
            <a:r>
              <a:t>Holy Spirit was the agent of the virgin birth.  It was through Him that conception took place. </a:t>
            </a:r>
            <a:r>
              <a:t> </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The </a:t>
            </a:r>
            <a:r>
              <a:t>Holy Spirit’s involvement in the birth of Christ was made known to Mary -</a:t>
            </a:r>
            <a:r>
              <a:t> Luke </a:t>
            </a:r>
            <a:r>
              <a:t>1:35 and Joseph -</a:t>
            </a:r>
            <a:r>
              <a:t> Matt</a:t>
            </a:r>
            <a:r>
              <a:t>. 1:20.</a:t>
            </a:r>
            <a:r>
              <a:t>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67">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67">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67">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67">
                                            <p:txEl>
                                              <p:pRg st="2" end="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67" grpId="1"/>
    </p:bldLst>
  </p:timing>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69" name="Functions of the Holy Spirit"/>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Functions of the Holy Spirit</a:t>
            </a:r>
          </a:p>
        </p:txBody>
      </p:sp>
      <p:sp>
        <p:nvSpPr>
          <p:cNvPr id="170" name="His activity in inspiration.  II Pet. 1:20-21…"/>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His activity in </a:t>
            </a:r>
            <a:r>
              <a:rPr b="1"/>
              <a:t>inspiration</a:t>
            </a:r>
            <a:r>
              <a:t>.  II Pet. 1:20-</a:t>
            </a:r>
            <a:r>
              <a:t>21 </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Although </a:t>
            </a:r>
            <a:r>
              <a:t>the scriptures were breathed out from God (II Tim. 3:16), the particular person of the Godhead who bore along the human authors was the Holy Spirit. </a:t>
            </a:r>
            <a:r>
              <a:t> </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The </a:t>
            </a:r>
            <a:r>
              <a:t>result of this divine-human effort was the inspired text of the bible.</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70">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70">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70">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70">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70">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70" grpId="1"/>
    </p:bldLst>
  </p:timing>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72" name="Functions of the Holy Spirit"/>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Functions of the Holy Spirit</a:t>
            </a:r>
          </a:p>
        </p:txBody>
      </p:sp>
      <p:sp>
        <p:nvSpPr>
          <p:cNvPr id="173" name="His activity in salvation.  John 3:5-7…"/>
          <p:cNvSpPr txBox="1"/>
          <p:nvPr>
            <p:ph type="body" idx="1"/>
          </p:nvPr>
        </p:nvSpPr>
        <p:spPr>
          <a:xfrm>
            <a:off x="650239" y="2275839"/>
            <a:ext cx="11704322" cy="6436926"/>
          </a:xfrm>
          <a:prstGeom prst="rect">
            <a:avLst/>
          </a:prstGeom>
        </p:spPr>
        <p:txBody>
          <a:bodyPr lIns="126435" tIns="72248" rIns="126435" bIns="72248" anchor="t"/>
          <a:lstStyle/>
          <a:p>
            <a:pPr marL="463295" indent="-463295" defTabSz="617727">
              <a:spcBef>
                <a:spcPts val="700"/>
              </a:spcBef>
              <a:buClr>
                <a:srgbClr val="FFFFFF"/>
              </a:buClr>
              <a:buFont typeface="Arial"/>
              <a:defRPr sz="4323">
                <a:solidFill>
                  <a:srgbClr val="FFFFFF"/>
                </a:solidFill>
                <a:uFill>
                  <a:solidFill>
                    <a:srgbClr val="FFFFFF"/>
                  </a:solidFill>
                </a:uFill>
                <a:latin typeface="Calibri"/>
                <a:ea typeface="Calibri"/>
                <a:cs typeface="Calibri"/>
                <a:sym typeface="Calibri"/>
              </a:defRPr>
            </a:pPr>
            <a:r>
              <a:t>His activity in </a:t>
            </a:r>
            <a:r>
              <a:rPr b="1"/>
              <a:t>salvation</a:t>
            </a:r>
            <a:r>
              <a:t>.  John 3:5-</a:t>
            </a:r>
            <a:r>
              <a:t>7</a:t>
            </a:r>
          </a:p>
          <a:p>
            <a:pPr marL="463295" indent="-463295" defTabSz="617727">
              <a:spcBef>
                <a:spcPts val="700"/>
              </a:spcBef>
              <a:buClr>
                <a:srgbClr val="FFFFFF"/>
              </a:buClr>
              <a:buFont typeface="Arial"/>
              <a:defRPr sz="4323">
                <a:solidFill>
                  <a:srgbClr val="FFFFFF"/>
                </a:solidFill>
                <a:uFill>
                  <a:solidFill>
                    <a:srgbClr val="FFFFFF"/>
                  </a:solidFill>
                </a:uFill>
                <a:latin typeface="Calibri"/>
                <a:ea typeface="Calibri"/>
                <a:cs typeface="Calibri"/>
                <a:sym typeface="Calibri"/>
              </a:defRPr>
            </a:pPr>
            <a:r>
              <a:t>The </a:t>
            </a:r>
            <a:r>
              <a:t>cleansing work of the Holy Spirit is absolutely essential to salvation.  When a sinner comes to Christ, he is regenerated, or born-again. </a:t>
            </a:r>
            <a:r>
              <a:t> </a:t>
            </a:r>
          </a:p>
          <a:p>
            <a:pPr marL="463295" indent="-463295" defTabSz="617727">
              <a:spcBef>
                <a:spcPts val="700"/>
              </a:spcBef>
              <a:buClr>
                <a:srgbClr val="FFFFFF"/>
              </a:buClr>
              <a:buFont typeface="Arial"/>
              <a:defRPr sz="4323">
                <a:solidFill>
                  <a:srgbClr val="FFFFFF"/>
                </a:solidFill>
                <a:uFill>
                  <a:solidFill>
                    <a:srgbClr val="FFFFFF"/>
                  </a:solidFill>
                </a:uFill>
                <a:latin typeface="Calibri"/>
                <a:ea typeface="Calibri"/>
                <a:cs typeface="Calibri"/>
                <a:sym typeface="Calibri"/>
              </a:defRPr>
            </a:pPr>
            <a:r>
              <a:t>He </a:t>
            </a:r>
            <a:r>
              <a:t>is cleansed of his sin through the regenerating ministry of the Holy Spirit -</a:t>
            </a:r>
            <a:r>
              <a:t> Titus </a:t>
            </a:r>
            <a:r>
              <a:t>3:5.</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73">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7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7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7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73">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73" grpId="1"/>
    </p:bldLst>
  </p:timing>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75" name="Ministries of the Holy Spirit"/>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Ministries of the Holy Spirit</a:t>
            </a:r>
          </a:p>
        </p:txBody>
      </p:sp>
      <p:sp>
        <p:nvSpPr>
          <p:cNvPr id="176" name="Regeneration - Divine regeneration means the impartation of a life from God which is wholly foreign to that of fallen man.…"/>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rPr b="1"/>
              <a:t>Regeneration </a:t>
            </a:r>
            <a:r>
              <a:t>- Divine regeneration means the impartation of a life from God which is wholly foreign to that of fallen man. </a:t>
            </a:r>
            <a:r>
              <a:t> </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It </a:t>
            </a:r>
            <a:r>
              <a:t>is the divine nature.  It is “Christ in you, the hope of glory” (Col. 1:27). </a:t>
            </a:r>
            <a:r>
              <a:t> </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This </a:t>
            </a:r>
            <a:r>
              <a:t>work of regeneration takes place at salvation -</a:t>
            </a:r>
            <a:r>
              <a:t> Eph</a:t>
            </a:r>
            <a:r>
              <a:t>. 2:5</a:t>
            </a:r>
            <a:r>
              <a:t>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76">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76">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76">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76">
                                            <p:txEl>
                                              <p:pRg st="2" end="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76" grpId="1"/>
    </p:bldLst>
  </p:timing>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78" name="Ministries of the Holy Spirit"/>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Ministries of the Holy Spirit</a:t>
            </a:r>
          </a:p>
        </p:txBody>
      </p:sp>
      <p:sp>
        <p:nvSpPr>
          <p:cNvPr id="179" name="Baptism – The word comes from the Greek “baptizo” meaning to be enveloped with an element becoming subject to that element.…"/>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lnSpc>
                <a:spcPct val="90000"/>
              </a:lnSpc>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rPr b="1"/>
              <a:t>Baptism </a:t>
            </a:r>
            <a:r>
              <a:t>– The word comes from the Greek “</a:t>
            </a:r>
            <a:r>
              <a:t>baptizo</a:t>
            </a:r>
            <a:r>
              <a:t>” meaning to be enveloped with an element becoming subject to that element.</a:t>
            </a:r>
          </a:p>
          <a:p>
            <a:pPr marL="487680" indent="-487680" defTabSz="650240">
              <a:lnSpc>
                <a:spcPct val="90000"/>
              </a:lnSpc>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Spirit’s Baptism means to be permanently joined to the Lord. </a:t>
            </a:r>
          </a:p>
          <a:p>
            <a:pPr marL="487680" indent="-487680" defTabSz="650240">
              <a:lnSpc>
                <a:spcPct val="90000"/>
              </a:lnSpc>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Like regeneration, it happens only once, at the moment of salvation. 1 </a:t>
            </a:r>
            <a:r>
              <a:t>Cor</a:t>
            </a:r>
            <a:r>
              <a:t> 12:13</a:t>
            </a:r>
          </a:p>
          <a:p>
            <a:pPr marL="487680" indent="-487680" defTabSz="650240">
              <a:lnSpc>
                <a:spcPct val="90000"/>
              </a:lnSpc>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Not possible to be a Christian and NOT be baptized with the Holy Spirit.</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79">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79">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79">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79">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79">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79" grpId="1"/>
    </p:bldLst>
  </p:timing>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88" name="Old Testament Teaching"/>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Old Testament Teaching</a:t>
            </a:r>
          </a:p>
        </p:txBody>
      </p:sp>
      <p:sp>
        <p:nvSpPr>
          <p:cNvPr id="89" name="Gen. 1:1 - The Hebrew word translated God is Elohim.  The plural suffix im, presents a singular God who is expressed as a plurality.…"/>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Gen. 1:1 - The Hebrew word translated God is </a:t>
            </a:r>
            <a:r>
              <a:rPr i="1"/>
              <a:t>Elohim</a:t>
            </a:r>
            <a:r>
              <a:t>.  The plural suffix </a:t>
            </a:r>
            <a:r>
              <a:rPr i="1"/>
              <a:t>im</a:t>
            </a:r>
            <a:r>
              <a:t>, presents a singular God who is expressed as a plurality</a:t>
            </a:r>
            <a:r>
              <a:t>. </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Gen. 1:26 - The plurality of the Godhead is also evident in creation - “let </a:t>
            </a:r>
            <a:r>
              <a:rPr u="sng"/>
              <a:t>us</a:t>
            </a:r>
            <a:r>
              <a:t> make man, in </a:t>
            </a:r>
            <a:r>
              <a:rPr u="sng"/>
              <a:t>our</a:t>
            </a:r>
            <a:r>
              <a:t> image.”</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89">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89">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89">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89">
                                            <p:txEl>
                                              <p:pRg st="2" end="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89" grpId="1"/>
    </p:bldLst>
  </p:timing>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81" name="Ministries of the Holy Spirit"/>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Ministries of the Holy Spirit</a:t>
            </a:r>
          </a:p>
        </p:txBody>
      </p:sp>
      <p:sp>
        <p:nvSpPr>
          <p:cNvPr id="182" name="Also not possible to have more than one baptism.…"/>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Also not possible to have more than one baptism.</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The Holy Spirit baptized believer is forever sealed as a member of the body of Christ</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82">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82">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82">
                                            <p:txEl>
                                              <p:pRg st="1" end="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82" grpId="1"/>
    </p:bldLst>
  </p:timing>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84" name="Ministries of the Holy Spirit"/>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Ministries of the Holy Spirit</a:t>
            </a:r>
          </a:p>
        </p:txBody>
      </p:sp>
      <p:sp>
        <p:nvSpPr>
          <p:cNvPr id="185" name="Indwelling – At the moment of salvation, the Holy Spirit indwells or lives in the believer.  John 1:37-39…"/>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rPr b="1"/>
              <a:t>Indwelling </a:t>
            </a:r>
            <a:r>
              <a:t>– At the moment of salvation, the Holy Spirit indwells or lives in the believer.  John 1:37-39</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Believer thereafter is the temple of God </a:t>
            </a:r>
            <a:br/>
            <a:r>
              <a:t>1 </a:t>
            </a:r>
            <a:r>
              <a:t>Cor</a:t>
            </a:r>
            <a:r>
              <a:t> 6:19-20</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85">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85">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85">
                                            <p:txEl>
                                              <p:pRg st="1" end="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85" grpId="1"/>
    </p:bldLst>
  </p:timing>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87" name="Ministries of the Holy Spirit"/>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Ministries of the Holy Spirit</a:t>
            </a:r>
          </a:p>
        </p:txBody>
      </p:sp>
      <p:sp>
        <p:nvSpPr>
          <p:cNvPr id="188" name="Sanctification – meaning to be set apart for a special purpose and particular end.…"/>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rPr b="1"/>
              <a:t>Sanctification </a:t>
            </a:r>
            <a:r>
              <a:t>– meaning to be set apart for a special purpose and particular end.</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rPr b="1"/>
              <a:t>Positional sanctification </a:t>
            </a:r>
            <a:r>
              <a:t>is the setting apart which occurs </a:t>
            </a:r>
            <a:r>
              <a:t>when, </a:t>
            </a:r>
            <a:r>
              <a:t>by the Holy </a:t>
            </a:r>
            <a:r>
              <a:t>Spirit, </a:t>
            </a:r>
            <a:r>
              <a:t>the one who believes is joined unto Christ and thus comes to be in Christ - </a:t>
            </a:r>
            <a:r>
              <a:rPr u="sng"/>
              <a:t>see Heb. 10:14-15</a:t>
            </a:r>
            <a:r>
              <a:t>.</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88">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88">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88">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88">
                                            <p:txEl>
                                              <p:pRg st="2" end="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88" grpId="1"/>
    </p:bldLst>
  </p:timing>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90" name="Ministries of the Holy Spirit"/>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Ministries of the Holy Spirit</a:t>
            </a:r>
          </a:p>
        </p:txBody>
      </p:sp>
      <p:sp>
        <p:nvSpPr>
          <p:cNvPr id="191" name="Progressive sanctification is a maturing in Christ only possible through the work of the Spirit - II Cor. 3:18.…"/>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rPr b="1"/>
              <a:t>Progressive sanctification</a:t>
            </a:r>
            <a:r>
              <a:rPr b="1"/>
              <a:t> </a:t>
            </a:r>
            <a:r>
              <a:t>is a maturing </a:t>
            </a:r>
            <a:r>
              <a:t>in Christ</a:t>
            </a:r>
            <a:r>
              <a:t> only </a:t>
            </a:r>
            <a:r>
              <a:t>possible through the work of the Spirit -</a:t>
            </a:r>
            <a:r>
              <a:t> II </a:t>
            </a:r>
            <a:r>
              <a:t>Cor. 3:18. </a:t>
            </a:r>
            <a:r>
              <a:t> </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Unlike </a:t>
            </a:r>
            <a:r>
              <a:t>positional sanctification, progressive sanctification is a life-long process which will not be complete until the believer reaches heaven.</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91">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91">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91">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91">
                                            <p:txEl>
                                              <p:pRg st="2" end="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91" grpId="1"/>
    </p:bldLst>
  </p:timing>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93" name="Ministries of the Holy Spirit"/>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Ministries of the Holy Spirit</a:t>
            </a:r>
          </a:p>
        </p:txBody>
      </p:sp>
      <p:sp>
        <p:nvSpPr>
          <p:cNvPr id="194" name="Instructs - The Holy Spirit is the Master Teacher, but spiritually this ministry is restricted to the Word of God.…"/>
          <p:cNvSpPr txBox="1"/>
          <p:nvPr>
            <p:ph type="body" idx="1"/>
          </p:nvPr>
        </p:nvSpPr>
        <p:spPr>
          <a:xfrm>
            <a:off x="650239" y="2275839"/>
            <a:ext cx="11704322" cy="6436926"/>
          </a:xfrm>
          <a:prstGeom prst="rect">
            <a:avLst/>
          </a:prstGeom>
        </p:spPr>
        <p:txBody>
          <a:bodyPr lIns="126435" tIns="72248" rIns="126435" bIns="72248" anchor="t"/>
          <a:lstStyle/>
          <a:p>
            <a:pPr marL="409651" indent="-409651" defTabSz="546201">
              <a:spcBef>
                <a:spcPts val="600"/>
              </a:spcBef>
              <a:buClr>
                <a:srgbClr val="FFFFFF"/>
              </a:buClr>
              <a:buFont typeface="Arial"/>
              <a:defRPr sz="3822">
                <a:solidFill>
                  <a:srgbClr val="FFFFFF"/>
                </a:solidFill>
                <a:uFill>
                  <a:solidFill>
                    <a:srgbClr val="FFFFFF"/>
                  </a:solidFill>
                </a:uFill>
                <a:latin typeface="Calibri"/>
                <a:ea typeface="Calibri"/>
                <a:cs typeface="Calibri"/>
                <a:sym typeface="Calibri"/>
              </a:defRPr>
            </a:pPr>
            <a:r>
              <a:rPr b="1"/>
              <a:t>Instructs </a:t>
            </a:r>
            <a:r>
              <a:t>- The Holy Spirit is the Master Teacher, but spiritually this ministry is restricted to the Word of God.</a:t>
            </a:r>
            <a:r>
              <a:t> </a:t>
            </a:r>
          </a:p>
          <a:p>
            <a:pPr marL="409651" indent="-409651" defTabSz="546201">
              <a:spcBef>
                <a:spcPts val="600"/>
              </a:spcBef>
              <a:buClr>
                <a:srgbClr val="FFFFFF"/>
              </a:buClr>
              <a:buFont typeface="Arial"/>
              <a:defRPr sz="3822">
                <a:solidFill>
                  <a:srgbClr val="FFFFFF"/>
                </a:solidFill>
                <a:uFill>
                  <a:solidFill>
                    <a:srgbClr val="FFFFFF"/>
                  </a:solidFill>
                </a:uFill>
                <a:latin typeface="Calibri"/>
                <a:ea typeface="Calibri"/>
                <a:cs typeface="Calibri"/>
                <a:sym typeface="Calibri"/>
              </a:defRPr>
            </a:pPr>
            <a:r>
              <a:t>The </a:t>
            </a:r>
            <a:r>
              <a:t>Word of God is only understood through the personal illumination of the Holy Spirit -</a:t>
            </a:r>
            <a:r>
              <a:t> John </a:t>
            </a:r>
            <a:r>
              <a:t>16:12-15; I Cor. 2:9-12</a:t>
            </a:r>
            <a:r>
              <a:t>.</a:t>
            </a:r>
          </a:p>
          <a:p>
            <a:pPr marL="409651" indent="-409651" defTabSz="546201">
              <a:spcBef>
                <a:spcPts val="600"/>
              </a:spcBef>
              <a:buClr>
                <a:srgbClr val="FFFFFF"/>
              </a:buClr>
              <a:buFont typeface="Arial"/>
              <a:defRPr sz="3822">
                <a:solidFill>
                  <a:srgbClr val="FFFFFF"/>
                </a:solidFill>
                <a:uFill>
                  <a:solidFill>
                    <a:srgbClr val="FFFFFF"/>
                  </a:solidFill>
                </a:uFill>
                <a:latin typeface="Calibri"/>
                <a:ea typeface="Calibri"/>
                <a:cs typeface="Calibri"/>
                <a:sym typeface="Calibri"/>
              </a:defRPr>
            </a:pPr>
            <a:r>
              <a:rPr b="1"/>
              <a:t>Empowers </a:t>
            </a:r>
            <a:r>
              <a:t>- The Spirit is given to the believer to empower him for ministry - </a:t>
            </a:r>
            <a:r>
              <a:rPr u="sng"/>
              <a:t>see Acts 1:8</a:t>
            </a:r>
            <a:r>
              <a:t>.</a:t>
            </a:r>
          </a:p>
          <a:p>
            <a:pPr marL="0" indent="0" defTabSz="546201">
              <a:spcBef>
                <a:spcPts val="600"/>
              </a:spcBef>
              <a:buSzTx/>
              <a:buNone/>
              <a:defRPr sz="3822">
                <a:solidFill>
                  <a:srgbClr val="FFFFFF"/>
                </a:solidFill>
                <a:uFill>
                  <a:solidFill>
                    <a:srgbClr val="FFFFFF"/>
                  </a:solidFill>
                </a:uFill>
                <a:latin typeface="Calibri"/>
                <a:ea typeface="Calibri"/>
                <a:cs typeface="Calibri"/>
                <a:sym typeface="Calibri"/>
              </a:defRPr>
            </a:p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94">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94">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94">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94">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94">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194">
                                            <p:txEl>
                                              <p:pRg st="4" end="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94" grpId="1"/>
    </p:bldLst>
  </p:timing>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96" name="Ministries of the Holy Spirit"/>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Ministries of the Holy Spirit</a:t>
            </a:r>
          </a:p>
        </p:txBody>
      </p:sp>
      <p:sp>
        <p:nvSpPr>
          <p:cNvPr id="197" name="Sealing - The presence of the Holy Spirit within the believer serves as a mark of divine discrimination –  II Tim. 2:19.…"/>
          <p:cNvSpPr txBox="1"/>
          <p:nvPr>
            <p:ph type="body" idx="1"/>
          </p:nvPr>
        </p:nvSpPr>
        <p:spPr>
          <a:xfrm>
            <a:off x="650239" y="2275839"/>
            <a:ext cx="11704322" cy="6436926"/>
          </a:xfrm>
          <a:prstGeom prst="rect">
            <a:avLst/>
          </a:prstGeom>
        </p:spPr>
        <p:txBody>
          <a:bodyPr lIns="126435" tIns="72248" rIns="126435" bIns="72248" anchor="t"/>
          <a:lstStyle/>
          <a:p>
            <a:pPr marL="458419" indent="-458419" defTabSz="611225">
              <a:lnSpc>
                <a:spcPct val="90000"/>
              </a:lnSpc>
              <a:spcBef>
                <a:spcPts val="600"/>
              </a:spcBef>
              <a:buClr>
                <a:srgbClr val="FFFFFF"/>
              </a:buClr>
              <a:buFont typeface="Arial"/>
              <a:defRPr sz="3609">
                <a:solidFill>
                  <a:srgbClr val="FFFFFF"/>
                </a:solidFill>
                <a:uFill>
                  <a:solidFill>
                    <a:srgbClr val="FFFFFF"/>
                  </a:solidFill>
                </a:uFill>
                <a:latin typeface="Calibri"/>
                <a:ea typeface="Calibri"/>
                <a:cs typeface="Calibri"/>
                <a:sym typeface="Calibri"/>
              </a:defRPr>
            </a:pPr>
            <a:r>
              <a:rPr b="1"/>
              <a:t>Sealing </a:t>
            </a:r>
            <a:r>
              <a:t>- The presence of the Holy Spirit within the believer serves as a mark of divine discrimination</a:t>
            </a:r>
            <a:r>
              <a:t> – </a:t>
            </a:r>
            <a:br/>
            <a:r>
              <a:t>II </a:t>
            </a:r>
            <a:r>
              <a:t>Tim. 2:19. </a:t>
            </a:r>
            <a:r>
              <a:t> </a:t>
            </a:r>
          </a:p>
          <a:p>
            <a:pPr marL="458419" indent="-458419" defTabSz="611225">
              <a:lnSpc>
                <a:spcPct val="90000"/>
              </a:lnSpc>
              <a:spcBef>
                <a:spcPts val="600"/>
              </a:spcBef>
              <a:buClr>
                <a:srgbClr val="FFFFFF"/>
              </a:buClr>
              <a:buFont typeface="Arial"/>
              <a:defRPr sz="3609">
                <a:solidFill>
                  <a:srgbClr val="FFFFFF"/>
                </a:solidFill>
                <a:uFill>
                  <a:solidFill>
                    <a:srgbClr val="FFFFFF"/>
                  </a:solidFill>
                </a:uFill>
                <a:latin typeface="Calibri"/>
                <a:ea typeface="Calibri"/>
                <a:cs typeface="Calibri"/>
                <a:sym typeface="Calibri"/>
              </a:defRPr>
            </a:pPr>
            <a:r>
              <a:t>Sealing </a:t>
            </a:r>
            <a:r>
              <a:t>belongs to those who are justified and perfected forever in </a:t>
            </a:r>
            <a:r>
              <a:t>Christ - sealing </a:t>
            </a:r>
            <a:r>
              <a:t>indicates security.  The one who seals becomes responsible for the object upon which the seal is imposed -</a:t>
            </a:r>
            <a:r>
              <a:t> II </a:t>
            </a:r>
            <a:r>
              <a:t>Cor. 1:22; Eph. 4:30. </a:t>
            </a:r>
            <a:r>
              <a:t> </a:t>
            </a:r>
          </a:p>
          <a:p>
            <a:pPr marL="458419" indent="-458419" defTabSz="611225">
              <a:lnSpc>
                <a:spcPct val="90000"/>
              </a:lnSpc>
              <a:spcBef>
                <a:spcPts val="600"/>
              </a:spcBef>
              <a:buClr>
                <a:srgbClr val="FFFFFF"/>
              </a:buClr>
              <a:buFont typeface="Arial"/>
              <a:defRPr sz="3609">
                <a:solidFill>
                  <a:srgbClr val="FFFFFF"/>
                </a:solidFill>
                <a:uFill>
                  <a:solidFill>
                    <a:srgbClr val="FFFFFF"/>
                  </a:solidFill>
                </a:uFill>
                <a:latin typeface="Calibri"/>
                <a:ea typeface="Calibri"/>
                <a:cs typeface="Calibri"/>
                <a:sym typeface="Calibri"/>
              </a:defRPr>
            </a:pPr>
            <a:r>
              <a:t>Eph</a:t>
            </a:r>
            <a:r>
              <a:t>. 1:13 - This verse states that the believer is sealed with the Holy Spirit which identifies him as belonging to Christ and which guarantees the believers experience in heaven.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97">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97">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97">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97">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97">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97" grpId="1"/>
    </p:bldLst>
  </p:timing>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99" name="Filled with the Spirit"/>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Filled with the Spirit</a:t>
            </a:r>
          </a:p>
        </p:txBody>
      </p:sp>
      <p:sp>
        <p:nvSpPr>
          <p:cNvPr id="200" name="To be filled with the Spirit involves a day-by-day, moment-by-moment submission to the Spirit’s control.…"/>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To be filled with the Spirit involves a day-by-day, moment-by-moment submission to the Spirit’s control. </a:t>
            </a:r>
            <a:r>
              <a:t> </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The </a:t>
            </a:r>
            <a:r>
              <a:t>filling is entirely the work of the Spirit Himself, but He works only through our willing submission. </a:t>
            </a:r>
            <a:r>
              <a:t>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00">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200">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200">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200">
                                            <p:txEl>
                                              <p:pRg st="2" end="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00" grpId="1"/>
    </p:bldLst>
  </p:timing>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202" name="Filled with the Spirit"/>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Filled with the Spirit</a:t>
            </a:r>
          </a:p>
        </p:txBody>
      </p:sp>
      <p:sp>
        <p:nvSpPr>
          <p:cNvPr id="203" name="To be filled with the Spirit involves confession of sin, surrender of will, intellect, body, time, talent, possessions, and desires.…"/>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To be filled with the Spirit involves confession of sin, surrender of will, intellect, body, time, talent, possessions, and desires.  </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It requires the death of selfishness and the slaying of self-will.  When we die to self, the Lord fills with His Spirit.</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03">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20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20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203">
                                            <p:txEl>
                                              <p:pRg st="2" end="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03" grpId="1"/>
    </p:bldLst>
  </p:timing>
</p:sld>
</file>

<file path=ppt/slides/slide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205" name="P/E or Homework"/>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P/E or Homework</a:t>
            </a:r>
          </a:p>
        </p:txBody>
      </p:sp>
      <p:sp>
        <p:nvSpPr>
          <p:cNvPr id="206" name="Some believe that a trinity is really three different Gods.  How do you defend the Trinity with Scripture?…"/>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Some believe that a trinity is really three different Gods.  How do you defend the Trinity with Scripture?</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Some believe that God created Jesus and the Spirit and that they work on His behalf.  Explain the fallacy of this belief.</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Which element of the Trinity is the </a:t>
            </a:r>
            <a:r>
              <a:t>most powerful?</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06">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206">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206">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206">
                                            <p:txEl>
                                              <p:pRg st="2" end="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06" grpId="1"/>
    </p:bldLst>
  </p:timing>
</p:sld>
</file>

<file path=ppt/slides/slide3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91" name="New Testament Teaching"/>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New Testament Teaching</a:t>
            </a:r>
          </a:p>
        </p:txBody>
      </p:sp>
      <p:sp>
        <p:nvSpPr>
          <p:cNvPr id="92" name="Luke 1:35 - All members of the Trinity were involved in Christ’s incarnation.…"/>
          <p:cNvSpPr txBox="1"/>
          <p:nvPr>
            <p:ph type="body" idx="1"/>
          </p:nvPr>
        </p:nvSpPr>
        <p:spPr>
          <a:xfrm>
            <a:off x="650239" y="2275839"/>
            <a:ext cx="11704322" cy="6827522"/>
          </a:xfrm>
          <a:prstGeom prst="rect">
            <a:avLst/>
          </a:prstGeom>
        </p:spPr>
        <p:txBody>
          <a:bodyPr lIns="126435" tIns="72248" rIns="126435" bIns="72248" anchor="t"/>
          <a:lstStyle/>
          <a:p>
            <a:pPr marL="482803" indent="-482803" defTabSz="643737">
              <a:lnSpc>
                <a:spcPct val="90000"/>
              </a:lnSpc>
              <a:spcBef>
                <a:spcPts val="600"/>
              </a:spcBef>
              <a:buClr>
                <a:srgbClr val="FFFFFF"/>
              </a:buClr>
              <a:buFont typeface="Arial"/>
              <a:defRPr sz="4083">
                <a:solidFill>
                  <a:srgbClr val="FFFFFF"/>
                </a:solidFill>
                <a:uFill>
                  <a:solidFill>
                    <a:srgbClr val="FFFFFF"/>
                  </a:solidFill>
                </a:uFill>
                <a:latin typeface="Calibri"/>
                <a:ea typeface="Calibri"/>
                <a:cs typeface="Calibri"/>
                <a:sym typeface="Calibri"/>
              </a:defRPr>
            </a:pPr>
            <a:r>
              <a:t>Luke 1:35 - All members of the Trinity were involved in Christ’s incarnation.</a:t>
            </a:r>
          </a:p>
          <a:p>
            <a:pPr marL="482803" indent="-482803" defTabSz="643737">
              <a:lnSpc>
                <a:spcPct val="90000"/>
              </a:lnSpc>
              <a:spcBef>
                <a:spcPts val="600"/>
              </a:spcBef>
              <a:buClr>
                <a:srgbClr val="FFFFFF"/>
              </a:buClr>
              <a:buFont typeface="Arial"/>
              <a:defRPr sz="4083">
                <a:solidFill>
                  <a:srgbClr val="FFFFFF"/>
                </a:solidFill>
                <a:uFill>
                  <a:solidFill>
                    <a:srgbClr val="FFFFFF"/>
                  </a:solidFill>
                </a:uFill>
                <a:latin typeface="Calibri"/>
                <a:ea typeface="Calibri"/>
                <a:cs typeface="Calibri"/>
                <a:sym typeface="Calibri"/>
              </a:defRPr>
            </a:pPr>
            <a:r>
              <a:t>Matt</a:t>
            </a:r>
            <a:r>
              <a:t>. 3:17 - The Trinity was present at Christ’s baptism.</a:t>
            </a:r>
          </a:p>
          <a:p>
            <a:pPr marL="482803" indent="-482803" defTabSz="643737">
              <a:lnSpc>
                <a:spcPct val="90000"/>
              </a:lnSpc>
              <a:spcBef>
                <a:spcPts val="600"/>
              </a:spcBef>
              <a:buClr>
                <a:srgbClr val="FFFFFF"/>
              </a:buClr>
              <a:buFont typeface="Arial"/>
              <a:defRPr sz="4083">
                <a:solidFill>
                  <a:srgbClr val="FFFFFF"/>
                </a:solidFill>
                <a:uFill>
                  <a:solidFill>
                    <a:srgbClr val="FFFFFF"/>
                  </a:solidFill>
                </a:uFill>
                <a:latin typeface="Calibri"/>
                <a:ea typeface="Calibri"/>
                <a:cs typeface="Calibri"/>
                <a:sym typeface="Calibri"/>
              </a:defRPr>
            </a:pPr>
            <a:r>
              <a:t>The </a:t>
            </a:r>
            <a:r>
              <a:t>Trinity was involved in the resurrection of Christ.</a:t>
            </a:r>
          </a:p>
          <a:p>
            <a:pPr lvl="1" marL="854963" indent="-402336" defTabSz="643737">
              <a:lnSpc>
                <a:spcPct val="90000"/>
              </a:lnSpc>
              <a:spcBef>
                <a:spcPts val="500"/>
              </a:spcBef>
              <a:buClr>
                <a:srgbClr val="FFFFFF"/>
              </a:buClr>
              <a:buFont typeface="Arial"/>
              <a:buChar char="–"/>
              <a:defRPr sz="3520">
                <a:solidFill>
                  <a:srgbClr val="FFFFFF"/>
                </a:solidFill>
                <a:uFill>
                  <a:solidFill>
                    <a:srgbClr val="FFFFFF"/>
                  </a:solidFill>
                </a:uFill>
                <a:latin typeface="Calibri"/>
                <a:ea typeface="Calibri"/>
                <a:cs typeface="Calibri"/>
                <a:sym typeface="Calibri"/>
              </a:defRPr>
            </a:pPr>
            <a:r>
              <a:t>The </a:t>
            </a:r>
            <a:r>
              <a:t>Father - Rom. 6:4; Gal. 1:1; I Pet. 1:3</a:t>
            </a:r>
          </a:p>
          <a:p>
            <a:pPr lvl="1" marL="854963" indent="-402336" defTabSz="643737">
              <a:lnSpc>
                <a:spcPct val="90000"/>
              </a:lnSpc>
              <a:spcBef>
                <a:spcPts val="500"/>
              </a:spcBef>
              <a:buClr>
                <a:srgbClr val="FFFFFF"/>
              </a:buClr>
              <a:buFont typeface="Arial"/>
              <a:buChar char="–"/>
              <a:defRPr sz="3520">
                <a:solidFill>
                  <a:srgbClr val="FFFFFF"/>
                </a:solidFill>
                <a:uFill>
                  <a:solidFill>
                    <a:srgbClr val="FFFFFF"/>
                  </a:solidFill>
                </a:uFill>
                <a:latin typeface="Calibri"/>
                <a:ea typeface="Calibri"/>
                <a:cs typeface="Calibri"/>
                <a:sym typeface="Calibri"/>
              </a:defRPr>
            </a:pPr>
            <a:r>
              <a:t>The </a:t>
            </a:r>
            <a:r>
              <a:t>Son - John 10:18</a:t>
            </a:r>
          </a:p>
          <a:p>
            <a:pPr lvl="1" marL="854963" indent="-402336" defTabSz="643737">
              <a:lnSpc>
                <a:spcPct val="90000"/>
              </a:lnSpc>
              <a:spcBef>
                <a:spcPts val="500"/>
              </a:spcBef>
              <a:buClr>
                <a:srgbClr val="FFFFFF"/>
              </a:buClr>
              <a:buFont typeface="Arial"/>
              <a:buChar char="–"/>
              <a:defRPr sz="3520">
                <a:solidFill>
                  <a:srgbClr val="FFFFFF"/>
                </a:solidFill>
                <a:uFill>
                  <a:solidFill>
                    <a:srgbClr val="FFFFFF"/>
                  </a:solidFill>
                </a:uFill>
                <a:latin typeface="Calibri"/>
                <a:ea typeface="Calibri"/>
                <a:cs typeface="Calibri"/>
                <a:sym typeface="Calibri"/>
              </a:defRPr>
            </a:pPr>
            <a:r>
              <a:t>The </a:t>
            </a:r>
            <a:r>
              <a:t>Holy Spirit - Rom . 8:</a:t>
            </a:r>
            <a:r>
              <a:t>1</a:t>
            </a:r>
          </a:p>
          <a:p>
            <a:pPr marL="482803" indent="-482803" defTabSz="643737">
              <a:lnSpc>
                <a:spcPct val="90000"/>
              </a:lnSpc>
              <a:spcBef>
                <a:spcPts val="600"/>
              </a:spcBef>
              <a:buClr>
                <a:srgbClr val="FFFFFF"/>
              </a:buClr>
              <a:buFont typeface="Arial"/>
              <a:defRPr sz="4083">
                <a:solidFill>
                  <a:srgbClr val="FFFFFF"/>
                </a:solidFill>
                <a:uFill>
                  <a:solidFill>
                    <a:srgbClr val="FFFFFF"/>
                  </a:solidFill>
                </a:uFill>
                <a:latin typeface="Calibri"/>
                <a:ea typeface="Calibri"/>
                <a:cs typeface="Calibri"/>
                <a:sym typeface="Calibri"/>
              </a:defRPr>
            </a:pPr>
            <a:r>
              <a:t>Let’s look at each part of the Trinity</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92">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92">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92">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92">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92">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92">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Class="entr" nodeType="clickEffect" presetSubtype="0" presetID="1" grpId="1" fill="hold">
                                  <p:stCondLst>
                                    <p:cond delay="0"/>
                                  </p:stCondLst>
                                  <p:iterate type="el" backwards="0">
                                    <p:tmAbs val="0"/>
                                  </p:iterate>
                                  <p:childTnLst>
                                    <p:set>
                                      <p:cBhvr>
                                        <p:cTn id="28" fill="hold"/>
                                        <p:tgtEl>
                                          <p:spTgt spid="92">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Class="entr" nodeType="clickEffect" presetSubtype="0" presetID="1" grpId="1" fill="hold">
                                  <p:stCondLst>
                                    <p:cond delay="0"/>
                                  </p:stCondLst>
                                  <p:iterate type="el" backwards="0">
                                    <p:tmAbs val="0"/>
                                  </p:iterate>
                                  <p:childTnLst>
                                    <p:set>
                                      <p:cBhvr>
                                        <p:cTn id="32" fill="hold"/>
                                        <p:tgtEl>
                                          <p:spTgt spid="92">
                                            <p:txEl>
                                              <p:pRg st="6" end="6"/>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Class="entr" nodeType="clickEffect" presetSubtype="0" presetID="1" grpId="1" fill="hold">
                                  <p:stCondLst>
                                    <p:cond delay="0"/>
                                  </p:stCondLst>
                                  <p:iterate type="el" backwards="0">
                                    <p:tmAbs val="0"/>
                                  </p:iterate>
                                  <p:childTnLst>
                                    <p:set>
                                      <p:cBhvr>
                                        <p:cTn id="36" fill="hold"/>
                                        <p:tgtEl>
                                          <p:spTgt spid="92">
                                            <p:txEl>
                                              <p:pRg st="7" end="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92" grpId="1"/>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94" name="God the Father"/>
          <p:cNvSpPr txBox="1"/>
          <p:nvPr>
            <p:ph type="title"/>
          </p:nvPr>
        </p:nvSpPr>
        <p:spPr>
          <a:xfrm>
            <a:off x="973583" y="3227903"/>
            <a:ext cx="11054081" cy="2090703"/>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God the Father</a:t>
            </a:r>
          </a:p>
        </p:txBody>
      </p:sp>
      <p:pic>
        <p:nvPicPr>
          <p:cNvPr id="95" name="image1.png" descr="image1.png"/>
          <p:cNvPicPr>
            <a:picLocks noChangeAspect="1"/>
          </p:cNvPicPr>
          <p:nvPr/>
        </p:nvPicPr>
        <p:blipFill>
          <a:blip r:embed="rId2">
            <a:extLst/>
          </a:blip>
          <a:stretch>
            <a:fillRect/>
          </a:stretch>
        </p:blipFill>
        <p:spPr>
          <a:xfrm>
            <a:off x="3576320" y="4768425"/>
            <a:ext cx="5848606" cy="4398153"/>
          </a:xfrm>
          <a:prstGeom prst="rect">
            <a:avLst/>
          </a:prstGeom>
          <a:ln w="12700">
            <a:miter lim="400000"/>
          </a:ln>
        </p:spPr>
      </p:pic>
      <p:pic>
        <p:nvPicPr>
          <p:cNvPr id="96" name="image2.jpg" descr="image2.jpg"/>
          <p:cNvPicPr>
            <a:picLocks noChangeAspect="1"/>
          </p:cNvPicPr>
          <p:nvPr/>
        </p:nvPicPr>
        <p:blipFill>
          <a:blip r:embed="rId3">
            <a:extLst/>
          </a:blip>
          <a:stretch>
            <a:fillRect/>
          </a:stretch>
        </p:blipFill>
        <p:spPr>
          <a:xfrm>
            <a:off x="7802879" y="325119"/>
            <a:ext cx="4846116" cy="3508588"/>
          </a:xfrm>
          <a:prstGeom prst="rect">
            <a:avLst/>
          </a:prstGeom>
          <a:ln w="12700">
            <a:miter lim="400000"/>
          </a:ln>
        </p:spPr>
      </p:pic>
      <p:pic>
        <p:nvPicPr>
          <p:cNvPr id="97" name="image3.jpg" descr="image3.jpg"/>
          <p:cNvPicPr>
            <a:picLocks noChangeAspect="1"/>
          </p:cNvPicPr>
          <p:nvPr/>
        </p:nvPicPr>
        <p:blipFill>
          <a:blip r:embed="rId4">
            <a:extLst/>
          </a:blip>
          <a:stretch>
            <a:fillRect/>
          </a:stretch>
        </p:blipFill>
        <p:spPr>
          <a:xfrm>
            <a:off x="325119" y="325119"/>
            <a:ext cx="3694335" cy="3508588"/>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2000">
        <p:checker dir="horz"/>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99" name="God is Sovereign"/>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God is Sovereign</a:t>
            </a:r>
          </a:p>
        </p:txBody>
      </p:sp>
      <p:sp>
        <p:nvSpPr>
          <p:cNvPr id="100" name="The word “sovereignty” simply means, “supreme power, or freedom from external control”.…"/>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lnSpc>
                <a:spcPct val="90000"/>
              </a:lnSpc>
              <a:spcBef>
                <a:spcPts val="600"/>
              </a:spcBef>
              <a:buClr>
                <a:srgbClr val="FFFFFF"/>
              </a:buClr>
              <a:buFont typeface="Arial"/>
              <a:defRPr sz="4124">
                <a:solidFill>
                  <a:srgbClr val="FFFFFF"/>
                </a:solidFill>
                <a:uFill>
                  <a:solidFill>
                    <a:srgbClr val="FFFFFF"/>
                  </a:solidFill>
                </a:uFill>
                <a:latin typeface="Calibri"/>
                <a:ea typeface="Calibri"/>
                <a:cs typeface="Calibri"/>
                <a:sym typeface="Calibri"/>
              </a:defRPr>
            </a:pPr>
            <a:r>
              <a:t>The word “sovereignty” simply means, “supreme power, or freedom from external control”. </a:t>
            </a:r>
            <a:r>
              <a:t> </a:t>
            </a:r>
          </a:p>
          <a:p>
            <a:pPr marL="487680" indent="-487680" defTabSz="650240">
              <a:lnSpc>
                <a:spcPct val="90000"/>
              </a:lnSpc>
              <a:spcBef>
                <a:spcPts val="600"/>
              </a:spcBef>
              <a:buClr>
                <a:srgbClr val="FFFFFF"/>
              </a:buClr>
              <a:buFont typeface="Arial"/>
              <a:defRPr sz="4124">
                <a:solidFill>
                  <a:srgbClr val="FFFFFF"/>
                </a:solidFill>
                <a:uFill>
                  <a:solidFill>
                    <a:srgbClr val="FFFFFF"/>
                  </a:solidFill>
                </a:uFill>
                <a:latin typeface="Calibri"/>
                <a:ea typeface="Calibri"/>
                <a:cs typeface="Calibri"/>
                <a:sym typeface="Calibri"/>
              </a:defRPr>
            </a:pPr>
            <a:r>
              <a:t>He </a:t>
            </a:r>
            <a:r>
              <a:t>does what He pleases both in heaven and earth to accomplish His purposes. </a:t>
            </a:r>
            <a:r>
              <a:t> </a:t>
            </a:r>
          </a:p>
          <a:p>
            <a:pPr marL="487680" indent="-487680" defTabSz="650240">
              <a:lnSpc>
                <a:spcPct val="90000"/>
              </a:lnSpc>
              <a:spcBef>
                <a:spcPts val="600"/>
              </a:spcBef>
              <a:buClr>
                <a:srgbClr val="FFFFFF"/>
              </a:buClr>
              <a:buFont typeface="Arial"/>
              <a:defRPr sz="4124">
                <a:solidFill>
                  <a:srgbClr val="FFFFFF"/>
                </a:solidFill>
                <a:uFill>
                  <a:solidFill>
                    <a:srgbClr val="FFFFFF"/>
                  </a:solidFill>
                </a:uFill>
                <a:latin typeface="Calibri"/>
                <a:ea typeface="Calibri"/>
                <a:cs typeface="Calibri"/>
                <a:sym typeface="Calibri"/>
              </a:defRPr>
            </a:pPr>
            <a:r>
              <a:t>There </a:t>
            </a:r>
            <a:r>
              <a:t>is no power or authority greater than God to whom He must submit Himself. </a:t>
            </a:r>
            <a:r>
              <a:t> </a:t>
            </a:r>
          </a:p>
          <a:p>
            <a:pPr marL="487680" indent="-487680" defTabSz="650240">
              <a:lnSpc>
                <a:spcPct val="90000"/>
              </a:lnSpc>
              <a:spcBef>
                <a:spcPts val="600"/>
              </a:spcBef>
              <a:buClr>
                <a:srgbClr val="FFFFFF"/>
              </a:buClr>
              <a:buFont typeface="Arial"/>
              <a:defRPr sz="4124">
                <a:solidFill>
                  <a:srgbClr val="FFFFFF"/>
                </a:solidFill>
                <a:uFill>
                  <a:solidFill>
                    <a:srgbClr val="FFFFFF"/>
                  </a:solidFill>
                </a:uFill>
                <a:latin typeface="Calibri"/>
                <a:ea typeface="Calibri"/>
                <a:cs typeface="Calibri"/>
                <a:sym typeface="Calibri"/>
              </a:defRPr>
            </a:pPr>
            <a:r>
              <a:t>I </a:t>
            </a:r>
            <a:r>
              <a:t>Cor. 8:6 - tells us that God is the ultimate source and the ultimate destiny of all things.  In Greek the words “all things” signify the totality of things without any exclusion. </a:t>
            </a:r>
            <a:r>
              <a:t>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00">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00">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00">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00">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00">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00" grpId="1"/>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02" name="God is Sovereign"/>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God is Sovereign</a:t>
            </a:r>
          </a:p>
        </p:txBody>
      </p:sp>
      <p:sp>
        <p:nvSpPr>
          <p:cNvPr id="103" name="God has made everything in all His creation and all things are under His sovereign control.…"/>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God has made everything in all His creation and all things are under His sovereign control. </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Isa</a:t>
            </a:r>
            <a:r>
              <a:t> 46:9-</a:t>
            </a:r>
            <a:r>
              <a:t>10: </a:t>
            </a:r>
            <a:r>
              <a:t>God accomplishes the things that He sets out to accomplish.  Nothing can frustrate the timing and purpose of God</a:t>
            </a:r>
            <a:r>
              <a:t>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03">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0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03">
                                            <p:txEl>
                                              <p:pRg st="1" end="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03" grpId="1"/>
    </p:bld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05" name="Discussion Question"/>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Discussion Question</a:t>
            </a:r>
          </a:p>
        </p:txBody>
      </p:sp>
      <p:sp>
        <p:nvSpPr>
          <p:cNvPr id="106" name="Is there anything that is not under the direct control and authority of God?…"/>
          <p:cNvSpPr txBox="1"/>
          <p:nvPr>
            <p:ph type="body" idx="1"/>
          </p:nvPr>
        </p:nvSpPr>
        <p:spPr>
          <a:xfrm>
            <a:off x="650239" y="2275839"/>
            <a:ext cx="11704322" cy="6436926"/>
          </a:xfrm>
          <a:prstGeom prst="rect">
            <a:avLst/>
          </a:prstGeom>
        </p:spPr>
        <p:txBody>
          <a:bodyPr lIns="126435" tIns="72248" rIns="126435" bIns="72248" anchor="t"/>
          <a:lstStyle/>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Is there anything that is not under the direct control and authority of God?</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What happens when I miss a turn on the turnpike?</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What about storms and earthquakes?</a:t>
            </a:r>
          </a:p>
          <a:p>
            <a:pPr marL="487680" indent="-487680" defTabSz="650240">
              <a:spcBef>
                <a:spcPts val="700"/>
              </a:spcBef>
              <a:buClr>
                <a:srgbClr val="FFFFFF"/>
              </a:buClr>
              <a:buFont typeface="Arial"/>
              <a:defRPr sz="4551">
                <a:solidFill>
                  <a:srgbClr val="FFFFFF"/>
                </a:solidFill>
                <a:uFill>
                  <a:solidFill>
                    <a:srgbClr val="FFFFFF"/>
                  </a:solidFill>
                </a:uFill>
                <a:latin typeface="Calibri"/>
                <a:ea typeface="Calibri"/>
                <a:cs typeface="Calibri"/>
                <a:sym typeface="Calibri"/>
              </a:defRPr>
            </a:pPr>
            <a:r>
              <a:t>Can I do something that God doesn’t want to happen?</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06">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06">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06">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06">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06">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06" grpId="1"/>
    </p:bld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08" name="God Sustains"/>
          <p:cNvSpPr txBox="1"/>
          <p:nvPr>
            <p:ph type="title"/>
          </p:nvPr>
        </p:nvSpPr>
        <p:spPr>
          <a:xfrm>
            <a:off x="650239" y="390595"/>
            <a:ext cx="11704322" cy="1625601"/>
          </a:xfrm>
          <a:prstGeom prst="rect">
            <a:avLst/>
          </a:prstGeom>
        </p:spPr>
        <p:txBody>
          <a:bodyPr lIns="126435" tIns="72248" rIns="126435" bIns="72248"/>
          <a:lstStyle>
            <a:lvl1pPr defTabSz="650240">
              <a:defRPr sz="6257">
                <a:solidFill>
                  <a:srgbClr val="FFFFFF"/>
                </a:solidFill>
                <a:uFill>
                  <a:solidFill>
                    <a:srgbClr val="FFFFFF"/>
                  </a:solidFill>
                </a:uFill>
                <a:latin typeface="Calibri"/>
                <a:ea typeface="Calibri"/>
                <a:cs typeface="Calibri"/>
                <a:sym typeface="Calibri"/>
              </a:defRPr>
            </a:lvl1pPr>
          </a:lstStyle>
          <a:p>
            <a:pPr/>
            <a:r>
              <a:t>God Sustains</a:t>
            </a:r>
          </a:p>
        </p:txBody>
      </p:sp>
      <p:sp>
        <p:nvSpPr>
          <p:cNvPr id="109" name="What God creates He also sustains, maintains, and preserves.…"/>
          <p:cNvSpPr txBox="1"/>
          <p:nvPr>
            <p:ph type="body" idx="1"/>
          </p:nvPr>
        </p:nvSpPr>
        <p:spPr>
          <a:xfrm>
            <a:off x="650239" y="2275839"/>
            <a:ext cx="11704322" cy="6436926"/>
          </a:xfrm>
          <a:prstGeom prst="rect">
            <a:avLst/>
          </a:prstGeom>
        </p:spPr>
        <p:txBody>
          <a:bodyPr lIns="126435" tIns="72248" rIns="126435" bIns="72248" anchor="t"/>
          <a:lstStyle/>
          <a:p>
            <a:pPr marL="463295" indent="-463295" defTabSz="617727">
              <a:spcBef>
                <a:spcPts val="600"/>
              </a:spcBef>
              <a:buClr>
                <a:srgbClr val="FFFFFF"/>
              </a:buClr>
              <a:buFont typeface="Arial"/>
              <a:defRPr sz="3918">
                <a:solidFill>
                  <a:srgbClr val="FFFFFF"/>
                </a:solidFill>
                <a:uFill>
                  <a:solidFill>
                    <a:srgbClr val="FFFFFF"/>
                  </a:solidFill>
                </a:uFill>
                <a:latin typeface="Calibri"/>
                <a:ea typeface="Calibri"/>
                <a:cs typeface="Calibri"/>
                <a:sym typeface="Calibri"/>
              </a:defRPr>
            </a:pPr>
            <a:r>
              <a:t>What God creates He also sustains, maintains, and preserves. </a:t>
            </a:r>
            <a:r>
              <a:t> </a:t>
            </a:r>
          </a:p>
          <a:p>
            <a:pPr marL="463295" indent="-463295" defTabSz="617727">
              <a:spcBef>
                <a:spcPts val="600"/>
              </a:spcBef>
              <a:buClr>
                <a:srgbClr val="FFFFFF"/>
              </a:buClr>
              <a:buFont typeface="Arial"/>
              <a:defRPr sz="3918">
                <a:solidFill>
                  <a:srgbClr val="FFFFFF"/>
                </a:solidFill>
                <a:uFill>
                  <a:solidFill>
                    <a:srgbClr val="FFFFFF"/>
                  </a:solidFill>
                </a:uFill>
                <a:latin typeface="Calibri"/>
                <a:ea typeface="Calibri"/>
                <a:cs typeface="Calibri"/>
                <a:sym typeface="Calibri"/>
              </a:defRPr>
            </a:pPr>
            <a:r>
              <a:t>He </a:t>
            </a:r>
            <a:r>
              <a:t>“upholds all things by the word of His power” (Heb. 1:3).  The Greek word for “uphold” means “to support” or “maintain.”  It is used in the present tense, implying continuous action.</a:t>
            </a:r>
            <a:r>
              <a:t> </a:t>
            </a:r>
          </a:p>
          <a:p>
            <a:pPr marL="463295" indent="-463295" defTabSz="617727">
              <a:spcBef>
                <a:spcPts val="600"/>
              </a:spcBef>
              <a:buClr>
                <a:srgbClr val="FFFFFF"/>
              </a:buClr>
              <a:buFont typeface="Arial"/>
              <a:defRPr sz="3918">
                <a:solidFill>
                  <a:srgbClr val="FFFFFF"/>
                </a:solidFill>
                <a:uFill>
                  <a:solidFill>
                    <a:srgbClr val="FFFFFF"/>
                  </a:solidFill>
                </a:uFill>
                <a:latin typeface="Calibri"/>
                <a:ea typeface="Calibri"/>
                <a:cs typeface="Calibri"/>
                <a:sym typeface="Calibri"/>
              </a:defRPr>
            </a:pPr>
            <a:r>
              <a:t>This is </a:t>
            </a:r>
            <a:r>
              <a:t>much more than a law of nature; it is the very activity of God.  If God ceased to be sovereign in creation, we would cease to exist.  </a:t>
            </a:r>
            <a:r>
              <a:t>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09">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09">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09">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09">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109">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09" grpId="1"/>
    </p:bldLst>
  </p:timing>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42464D"/>
      </a:dk2>
      <a:lt2>
        <a:srgbClr val="D4D6D9"/>
      </a:lt2>
      <a:accent1>
        <a:srgbClr val="095CC4"/>
      </a:accent1>
      <a:accent2>
        <a:srgbClr val="1B8518"/>
      </a:accent2>
      <a:accent3>
        <a:srgbClr val="D3B21C"/>
      </a:accent3>
      <a:accent4>
        <a:srgbClr val="D45510"/>
      </a:accent4>
      <a:accent5>
        <a:srgbClr val="BA120A"/>
      </a:accent5>
      <a:accent6>
        <a:srgbClr val="62298A"/>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sx="100000" sy="100000" kx="0" ky="0" algn="b" rotWithShape="0" blurRad="50800" dist="12700" dir="0">
              <a:srgbClr val="000000">
                <a:alpha val="50000"/>
              </a:srgbClr>
            </a:outerShdw>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42464D"/>
      </a:dk2>
      <a:lt2>
        <a:srgbClr val="D4D6D9"/>
      </a:lt2>
      <a:accent1>
        <a:srgbClr val="095CC4"/>
      </a:accent1>
      <a:accent2>
        <a:srgbClr val="1B8518"/>
      </a:accent2>
      <a:accent3>
        <a:srgbClr val="D3B21C"/>
      </a:accent3>
      <a:accent4>
        <a:srgbClr val="D45510"/>
      </a:accent4>
      <a:accent5>
        <a:srgbClr val="BA120A"/>
      </a:accent5>
      <a:accent6>
        <a:srgbClr val="62298A"/>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sx="100000" sy="100000" kx="0" ky="0" algn="b" rotWithShape="0" blurRad="50800" dist="12700" dir="0">
              <a:srgbClr val="000000">
                <a:alpha val="50000"/>
              </a:srgbClr>
            </a:outerShdw>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