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1pPr>
    <a:lvl2pPr marL="0" marR="0" indent="3429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2pPr>
    <a:lvl3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3pPr>
    <a:lvl4pPr marL="0" marR="0" indent="10287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4pPr>
    <a:lvl5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5pPr>
    <a:lvl6pPr marL="0" marR="0" indent="17145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6pPr>
    <a:lvl7pPr marL="0" marR="0" indent="20574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7pPr>
    <a:lvl8pPr marL="0" marR="0" indent="24003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8pPr>
    <a:lvl9pPr marL="0" marR="0" indent="2743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DCDFE2"/>
          </a:solidFill>
        </a:fill>
      </a:tcStyle>
    </a:wholeTbl>
    <a:band2H>
      <a:tcTxStyle b="def" i="def"/>
      <a:tcStyle>
        <a:tcBdr/>
        <a:fill>
          <a:solidFill>
            <a:srgbClr val="FFFFFF"/>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2E78C3"/>
          </a:solidFill>
        </a:fill>
      </a:tcStyle>
    </a:firstCol>
    <a:la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25400" cap="flat">
              <a:noFill/>
              <a:miter lim="400000"/>
            </a:ln>
          </a:top>
          <a:bottom>
            <a:ln w="12700" cap="flat">
              <a:noFill/>
              <a:miter lim="400000"/>
            </a:ln>
          </a:bottom>
          <a:insideH>
            <a:ln w="25400" cap="flat">
              <a:noFill/>
              <a:miter lim="400000"/>
            </a:ln>
          </a:insideH>
          <a:insideV>
            <a:ln w="12700" cap="flat">
              <a:noFill/>
              <a:miter lim="400000"/>
            </a:ln>
          </a:insideV>
        </a:tcBdr>
        <a:fill>
          <a:solidFill>
            <a:srgbClr val="4394F8"/>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B4EB3"/>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solidFill>
            <a:srgbClr val="D9D9D9"/>
          </a:solidFill>
        </a:fill>
      </a:tcStyle>
    </a:wholeTbl>
    <a:band2H>
      <a:tcTxStyle b="def" i="def"/>
      <a:tcStyle>
        <a:tcBdr/>
        <a:fill>
          <a:solidFill>
            <a:srgbClr val="EBEBEB"/>
          </a:solidFill>
        </a:fill>
      </a:tcStyle>
    </a:band2H>
    <a:firstCol>
      <a:tcTxStyle b="on" i="off">
        <a:font>
          <a:latin typeface="Helvetica"/>
          <a:ea typeface="Helvetica"/>
          <a:cs typeface="Helvetica"/>
        </a:font>
        <a:srgbClr val="FFFFFF"/>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4FC327"/>
          </a:solidFill>
        </a:fill>
      </a:tcStyle>
    </a:firstCol>
    <a:lastRow>
      <a:tcTxStyle b="on" i="off">
        <a:font>
          <a:latin typeface="Helvetica"/>
          <a:ea typeface="Helvetica"/>
          <a:cs typeface="Helvetica"/>
        </a:font>
        <a:srgbClr val="FFFFFF"/>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0F7813"/>
          </a:solidFill>
        </a:fill>
      </a:tcStyle>
    </a:lastRow>
    <a:firstRow>
      <a:tcTxStyle b="on" i="off">
        <a:font>
          <a:latin typeface="Helvetica"/>
          <a:ea typeface="Helvetica"/>
          <a:cs typeface="Helvetica"/>
        </a:font>
        <a:srgbClr val="FFFFFF"/>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0F781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4B4B4B"/>
              </a:solidFill>
              <a:custDash>
                <a:ds d="200000" sp="200000"/>
              </a:custDash>
              <a:miter lim="400000"/>
            </a:ln>
          </a:left>
          <a:right>
            <a:ln w="12700" cap="flat">
              <a:solidFill>
                <a:srgbClr val="4B4B4B"/>
              </a:solidFill>
              <a:custDash>
                <a:ds d="200000" sp="200000"/>
              </a:custDash>
              <a:miter lim="400000"/>
            </a:ln>
          </a:right>
          <a:top>
            <a:ln w="12700" cap="flat">
              <a:solidFill>
                <a:srgbClr val="4B4B4B"/>
              </a:solidFill>
              <a:custDash>
                <a:ds d="200000" sp="200000"/>
              </a:custDash>
              <a:miter lim="400000"/>
            </a:ln>
          </a:top>
          <a:bottom>
            <a:ln w="12700" cap="flat">
              <a:solidFill>
                <a:srgbClr val="4B4B4B"/>
              </a:solidFill>
              <a:custDash>
                <a:ds d="200000" sp="200000"/>
              </a:custDash>
              <a:miter lim="400000"/>
            </a:ln>
          </a:bottom>
          <a:insideH>
            <a:ln w="12700" cap="flat">
              <a:solidFill>
                <a:srgbClr val="4B4B4B"/>
              </a:solidFill>
              <a:custDash>
                <a:ds d="200000" sp="200000"/>
              </a:custDash>
              <a:miter lim="400000"/>
            </a:ln>
          </a:insideH>
          <a:insideV>
            <a:ln w="12700" cap="flat">
              <a:solidFill>
                <a:srgbClr val="4B4B4B"/>
              </a:solidFill>
              <a:custDash>
                <a:ds d="200000" sp="200000"/>
              </a:custDash>
              <a:miter lim="400000"/>
            </a:ln>
          </a:insideV>
        </a:tcBdr>
        <a:fill>
          <a:solidFill>
            <a:srgbClr val="E0DDCD"/>
          </a:solidFill>
        </a:fill>
      </a:tcStyle>
    </a:wholeTbl>
    <a:band2H>
      <a:tcTxStyle b="def" i="def"/>
      <a:tcStyle>
        <a:tcBdr/>
        <a:fill>
          <a:solidFill>
            <a:srgbClr val="D2CFC5"/>
          </a:solidFill>
        </a:fill>
      </a:tcStyle>
    </a:band2H>
    <a:firstCol>
      <a:tcTxStyle b="on" i="off">
        <a:font>
          <a:latin typeface="Helvetica"/>
          <a:ea typeface="Helvetica"/>
          <a:cs typeface="Helvetica"/>
        </a:font>
        <a:srgbClr val="FFFFFF"/>
      </a:tcTxStyle>
      <a:tcStyle>
        <a:tcBdr>
          <a:left>
            <a:ln w="12700" cap="flat">
              <a:solidFill>
                <a:srgbClr val="4B4B4B"/>
              </a:solidFill>
              <a:prstDash val="solid"/>
              <a:miter lim="400000"/>
            </a:ln>
          </a:left>
          <a:right>
            <a:ln w="12700" cap="flat">
              <a:solidFill>
                <a:srgbClr val="4B4B4B"/>
              </a:solidFill>
              <a:prstDash val="solid"/>
              <a:miter lim="400000"/>
            </a:ln>
          </a:right>
          <a:top>
            <a:ln w="12700" cap="flat">
              <a:solidFill>
                <a:srgbClr val="4B4B4B"/>
              </a:solidFill>
              <a:prstDash val="solid"/>
              <a:miter lim="400000"/>
            </a:ln>
          </a:top>
          <a:bottom>
            <a:ln w="12700" cap="flat">
              <a:solidFill>
                <a:srgbClr val="4B4B4B"/>
              </a:solidFill>
              <a:prstDash val="solid"/>
              <a:miter lim="400000"/>
            </a:ln>
          </a:bottom>
          <a:insideH>
            <a:ln w="12700" cap="flat">
              <a:solidFill>
                <a:srgbClr val="4B4B4B"/>
              </a:solidFill>
              <a:prstDash val="solid"/>
              <a:miter lim="400000"/>
            </a:ln>
          </a:insideH>
          <a:insideV>
            <a:ln w="12700" cap="flat">
              <a:solidFill>
                <a:srgbClr val="4B4B4B"/>
              </a:solidFill>
              <a:prstDash val="solid"/>
              <a:miter lim="400000"/>
            </a:ln>
          </a:insideV>
        </a:tcBdr>
        <a:fill>
          <a:solidFill>
            <a:srgbClr val="7D8B87"/>
          </a:solidFill>
        </a:fill>
      </a:tcStyle>
    </a:firstCol>
    <a:lastRow>
      <a:tcTxStyle b="on" i="off">
        <a:font>
          <a:latin typeface="Helvetica"/>
          <a:ea typeface="Helvetica"/>
          <a:cs typeface="Helvetica"/>
        </a:font>
        <a:srgbClr val="FFFFFF"/>
      </a:tcTxStyle>
      <a:tcStyle>
        <a:tcBdr>
          <a:left>
            <a:ln w="12700" cap="flat">
              <a:solidFill>
                <a:srgbClr val="4B4B4B"/>
              </a:solidFill>
              <a:prstDash val="solid"/>
              <a:miter lim="400000"/>
            </a:ln>
          </a:left>
          <a:right>
            <a:ln w="12700" cap="flat">
              <a:solidFill>
                <a:srgbClr val="4B4B4B"/>
              </a:solidFill>
              <a:prstDash val="solid"/>
              <a:miter lim="400000"/>
            </a:ln>
          </a:right>
          <a:top>
            <a:ln w="12700" cap="flat">
              <a:solidFill>
                <a:srgbClr val="4B4B4B"/>
              </a:solidFill>
              <a:prstDash val="solid"/>
              <a:miter lim="400000"/>
            </a:ln>
          </a:top>
          <a:bottom>
            <a:ln w="12700" cap="flat">
              <a:solidFill>
                <a:srgbClr val="4B4B4B"/>
              </a:solidFill>
              <a:prstDash val="solid"/>
              <a:miter lim="400000"/>
            </a:ln>
          </a:bottom>
          <a:insideH>
            <a:ln w="12700" cap="flat">
              <a:solidFill>
                <a:srgbClr val="4B4B4B"/>
              </a:solidFill>
              <a:prstDash val="solid"/>
              <a:miter lim="400000"/>
            </a:ln>
          </a:insideH>
          <a:insideV>
            <a:ln w="12700" cap="flat">
              <a:solidFill>
                <a:srgbClr val="4B4B4B"/>
              </a:solidFill>
              <a:prstDash val="solid"/>
              <a:miter lim="400000"/>
            </a:ln>
          </a:insideV>
        </a:tcBdr>
        <a:fill>
          <a:solidFill>
            <a:srgbClr val="84633E"/>
          </a:solidFill>
        </a:fill>
      </a:tcStyle>
    </a:lastRow>
    <a:firstRow>
      <a:tcTxStyle b="on" i="off">
        <a:font>
          <a:latin typeface="Helvetica"/>
          <a:ea typeface="Helvetica"/>
          <a:cs typeface="Helvetica"/>
        </a:font>
        <a:srgbClr val="FFFFFF"/>
      </a:tcTxStyle>
      <a:tcStyle>
        <a:tcBdr>
          <a:left>
            <a:ln w="12700" cap="flat">
              <a:solidFill>
                <a:srgbClr val="4B4B4B"/>
              </a:solidFill>
              <a:prstDash val="solid"/>
              <a:miter lim="400000"/>
            </a:ln>
          </a:left>
          <a:right>
            <a:ln w="12700" cap="flat">
              <a:solidFill>
                <a:srgbClr val="4B4B4B"/>
              </a:solidFill>
              <a:prstDash val="solid"/>
              <a:miter lim="400000"/>
            </a:ln>
          </a:right>
          <a:top>
            <a:ln w="12700" cap="flat">
              <a:solidFill>
                <a:srgbClr val="4B4B4B"/>
              </a:solidFill>
              <a:prstDash val="solid"/>
              <a:miter lim="400000"/>
            </a:ln>
          </a:top>
          <a:bottom>
            <a:ln w="12700" cap="flat">
              <a:solidFill>
                <a:srgbClr val="4B4B4B"/>
              </a:solidFill>
              <a:prstDash val="solid"/>
              <a:miter lim="400000"/>
            </a:ln>
          </a:bottom>
          <a:insideH>
            <a:ln w="12700" cap="flat">
              <a:solidFill>
                <a:srgbClr val="4B4B4B"/>
              </a:solidFill>
              <a:prstDash val="solid"/>
              <a:miter lim="400000"/>
            </a:ln>
          </a:insideH>
          <a:insideV>
            <a:ln w="12700" cap="flat">
              <a:solidFill>
                <a:srgbClr val="4B4B4B"/>
              </a:solidFill>
              <a:prstDash val="solid"/>
              <a:miter lim="400000"/>
            </a:ln>
          </a:insideV>
        </a:tcBdr>
        <a:fill>
          <a:solidFill>
            <a:srgbClr val="84633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6E6E6"/>
          </a:solidFill>
        </a:fill>
      </a:tcStyle>
    </a:wholeTbl>
    <a:band2H>
      <a:tcTxStyle b="def" i="def"/>
      <a:tcStyle>
        <a:tcBdr/>
        <a:fill>
          <a:solidFill>
            <a:srgbClr val="D6DFDF"/>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4C637D"/>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4C637D"/>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4C637D"/>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C5C7C8"/>
          </a:solidFill>
        </a:fill>
      </a:tcStyle>
    </a:wholeTbl>
    <a:band2H>
      <a:tcTxStyle b="def" i="def"/>
      <a:tcStyle>
        <a:tcBdr/>
        <a:fill>
          <a:solidFill>
            <a:srgbClr val="D6D6D7"/>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41454E"/>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D8086"/>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626972"/>
          </a:solidFill>
        </a:fill>
      </a:tcStyle>
    </a:firstRow>
  </a:tblStyle>
  <a:tblStyle styleId="{2708684C-4D16-4618-839F-0558EEFCDFE6}" styleName="">
    <a:tblBg/>
    <a:wholeTbl>
      <a:tcTxStyle b="off" i="off">
        <a:fontRef idx="minor">
          <a:srgbClr val="000000"/>
        </a:fontRef>
        <a:srgbClr val="000000"/>
      </a:tcTxStyle>
      <a:tcStyle>
        <a:tcBdr>
          <a:left>
            <a:ln w="25400" cap="rnd">
              <a:solidFill>
                <a:srgbClr val="000000"/>
              </a:solidFill>
              <a:custDash>
                <a:ds d="100000" sp="200000"/>
              </a:custDash>
              <a:miter lim="400000"/>
            </a:ln>
          </a:left>
          <a:right>
            <a:ln w="25400" cap="rnd">
              <a:solidFill>
                <a:srgbClr val="000000"/>
              </a:solidFill>
              <a:custDash>
                <a:ds d="100000" sp="200000"/>
              </a:custDash>
              <a:miter lim="400000"/>
            </a:ln>
          </a:right>
          <a:top>
            <a:ln w="25400" cap="rnd">
              <a:solidFill>
                <a:srgbClr val="000000"/>
              </a:solidFill>
              <a:custDash>
                <a:ds d="100000" sp="200000"/>
              </a:custDash>
              <a:miter lim="400000"/>
            </a:ln>
          </a:top>
          <a:bottom>
            <a:ln w="25400" cap="rnd">
              <a:solidFill>
                <a:srgbClr val="000000"/>
              </a:solidFill>
              <a:custDash>
                <a:ds d="100000" sp="200000"/>
              </a:custDash>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wholeTbl>
    <a:band2H>
      <a:tcTxStyle b="def" i="def"/>
      <a:tcStyle>
        <a:tcBdr/>
        <a:fill>
          <a:solidFill>
            <a:srgbClr val="E8EAEA"/>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25400" cap="rnd">
              <a:solidFill>
                <a:srgbClr val="000000"/>
              </a:solidFill>
              <a:custDash>
                <a:ds d="100000" sp="200000"/>
              </a:custDash>
              <a:miter lim="400000"/>
            </a:ln>
          </a:top>
          <a:bottom>
            <a:ln w="25400" cap="rnd">
              <a:solidFill>
                <a:srgbClr val="000000"/>
              </a:solidFill>
              <a:custDash>
                <a:ds d="100000" sp="200000"/>
              </a:custDash>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firstCol>
    <a:lastRow>
      <a:tcTxStyle b="on" i="off">
        <a:font>
          <a:latin typeface="Helvetica"/>
          <a:ea typeface="Helvetica"/>
          <a:cs typeface="Helvetica"/>
        </a:font>
        <a:srgbClr val="000000"/>
      </a:tcTxStyle>
      <a:tcStyle>
        <a:tcBdr>
          <a:left>
            <a:ln w="25400" cap="rnd">
              <a:solidFill>
                <a:srgbClr val="000000"/>
              </a:solidFill>
              <a:custDash>
                <a:ds d="100000" sp="200000"/>
              </a:custDash>
              <a:miter lim="400000"/>
            </a:ln>
          </a:left>
          <a:right>
            <a:ln w="25400" cap="rnd">
              <a:solidFill>
                <a:srgbClr val="000000"/>
              </a:solidFill>
              <a:custDash>
                <a:ds d="100000" sp="200000"/>
              </a:custDash>
              <a:miter lim="400000"/>
            </a:ln>
          </a:right>
          <a:top>
            <a:ln w="12700" cap="flat">
              <a:solidFill>
                <a:srgbClr val="000000"/>
              </a:solidFill>
              <a:prstDash val="solid"/>
              <a:miter lim="400000"/>
            </a:ln>
          </a:top>
          <a:bottom>
            <a:ln w="12700" cap="flat">
              <a:noFill/>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lastRow>
    <a:firstRow>
      <a:tcTxStyle b="on" i="off">
        <a:font>
          <a:latin typeface="Helvetica"/>
          <a:ea typeface="Helvetica"/>
          <a:cs typeface="Helvetica"/>
        </a:font>
        <a:srgbClr val="000000"/>
      </a:tcTxStyle>
      <a:tcStyle>
        <a:tcBdr>
          <a:left>
            <a:ln w="25400" cap="rnd">
              <a:solidFill>
                <a:srgbClr val="000000"/>
              </a:solidFill>
              <a:custDash>
                <a:ds d="100000" sp="200000"/>
              </a:custDash>
              <a:miter lim="400000"/>
            </a:ln>
          </a:left>
          <a:right>
            <a:ln w="25400" cap="rnd">
              <a:solidFill>
                <a:srgbClr val="000000"/>
              </a:solidFill>
              <a:custDash>
                <a:ds d="100000" sp="200000"/>
              </a:custDash>
              <a:miter lim="400000"/>
            </a:ln>
          </a:right>
          <a:top>
            <a:ln w="12700" cap="flat">
              <a:noFill/>
              <a:miter lim="400000"/>
            </a:ln>
          </a:top>
          <a:bottom>
            <a:ln w="12700" cap="flat">
              <a:solidFill>
                <a:srgbClr val="000000"/>
              </a:solidFill>
              <a:prstDash val="solid"/>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79" name="Shape 79"/>
          <p:cNvSpPr/>
          <p:nvPr>
            <p:ph type="sldImg"/>
          </p:nvPr>
        </p:nvSpPr>
        <p:spPr>
          <a:xfrm>
            <a:off x="1143000" y="685800"/>
            <a:ext cx="4572000" cy="3429000"/>
          </a:xfrm>
          <a:prstGeom prst="rect">
            <a:avLst/>
          </a:prstGeom>
        </p:spPr>
        <p:txBody>
          <a:bodyPr/>
          <a:lstStyle/>
          <a:p>
            <a:pPr/>
          </a:p>
        </p:txBody>
      </p:sp>
      <p:sp>
        <p:nvSpPr>
          <p:cNvPr id="80" name="Shape 8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Cover">
    <p:spTree>
      <p:nvGrpSpPr>
        <p:cNvPr id="1" name=""/>
        <p:cNvGrpSpPr/>
        <p:nvPr/>
      </p:nvGrpSpPr>
      <p:grpSpPr>
        <a:xfrm>
          <a:off x="0" y="0"/>
          <a:ext cx="0" cy="0"/>
          <a:chOff x="0" y="0"/>
          <a:chExt cx="0" cy="0"/>
        </a:xfrm>
      </p:grpSpPr>
      <p:sp>
        <p:nvSpPr>
          <p:cNvPr id="11" name="Image"/>
          <p:cNvSpPr/>
          <p:nvPr>
            <p:ph type="pic" sz="half" idx="21"/>
          </p:nvPr>
        </p:nvSpPr>
        <p:spPr>
          <a:xfrm>
            <a:off x="2438400" y="850900"/>
            <a:ext cx="8128000" cy="5415825"/>
          </a:xfrm>
          <a:prstGeom prst="rect">
            <a:avLst/>
          </a:prstGeom>
        </p:spPr>
        <p:txBody>
          <a:bodyPr lIns="91439" tIns="45719" rIns="91439" bIns="45719" anchor="t"/>
          <a:lstStyle/>
          <a:p>
            <a:pPr/>
          </a:p>
        </p:txBody>
      </p:sp>
      <p:sp>
        <p:nvSpPr>
          <p:cNvPr id="12" name="Body Level One…"/>
          <p:cNvSpPr txBox="1"/>
          <p:nvPr>
            <p:ph type="body" sz="quarter" idx="1"/>
          </p:nvPr>
        </p:nvSpPr>
        <p:spPr>
          <a:xfrm>
            <a:off x="1270000" y="7353300"/>
            <a:ext cx="10464800" cy="1130300"/>
          </a:xfrm>
          <a:prstGeom prst="rect">
            <a:avLst/>
          </a:prstGeom>
        </p:spPr>
        <p:txBody>
          <a:bodyPr anchor="t"/>
          <a:lstStyle>
            <a:lvl1pPr>
              <a:defRPr sz="3200"/>
            </a:lvl1pPr>
            <a:lvl2pPr>
              <a:defRPr sz="3200"/>
            </a:lvl2pPr>
            <a:lvl3pPr>
              <a:defRPr sz="3200"/>
            </a:lvl3pPr>
            <a:lvl4pPr>
              <a:defRPr sz="3200"/>
            </a:lvl4pPr>
            <a:lvl5pPr>
              <a:defRPr sz="3200"/>
            </a:lvl5pPr>
          </a:lstStyle>
          <a:p>
            <a:pPr/>
            <a:r>
              <a:t>Body Level One</a:t>
            </a:r>
          </a:p>
          <a:p>
            <a:pPr lvl="1"/>
            <a:r>
              <a:t>Body Level Two</a:t>
            </a:r>
          </a:p>
          <a:p>
            <a:pPr lvl="2"/>
            <a:r>
              <a:t>Body Level Three</a:t>
            </a:r>
          </a:p>
          <a:p>
            <a:pPr lvl="3"/>
            <a:r>
              <a:t>Body Level Four</a:t>
            </a:r>
          </a:p>
          <a:p>
            <a:pPr lvl="4"/>
            <a:r>
              <a:t>Body Level Five</a:t>
            </a:r>
          </a:p>
        </p:txBody>
      </p:sp>
      <p:sp>
        <p:nvSpPr>
          <p:cNvPr id="13" name="Title Text"/>
          <p:cNvSpPr txBox="1"/>
          <p:nvPr>
            <p:ph type="title"/>
          </p:nvPr>
        </p:nvSpPr>
        <p:spPr>
          <a:xfrm>
            <a:off x="1270000" y="5842000"/>
            <a:ext cx="10464800" cy="1422400"/>
          </a:xfrm>
          <a:prstGeom prst="rect">
            <a:avLst/>
          </a:prstGeom>
        </p:spPr>
        <p:txBody>
          <a:bodyPr anchor="b">
            <a:noAutofit/>
          </a:bodyPr>
          <a:lstStyle/>
          <a:p>
            <a:pPr/>
            <a:r>
              <a:t>Title Text</a:t>
            </a:r>
          </a:p>
        </p:txBody>
      </p:sp>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21" name="Title Text"/>
          <p:cNvSpPr txBox="1"/>
          <p:nvPr>
            <p:ph type="title"/>
          </p:nvPr>
        </p:nvSpPr>
        <p:spPr>
          <a:xfrm>
            <a:off x="1270000" y="1638300"/>
            <a:ext cx="10464800" cy="3302000"/>
          </a:xfrm>
          <a:prstGeom prst="rect">
            <a:avLst/>
          </a:prstGeom>
        </p:spPr>
        <p:txBody>
          <a:bodyPr anchor="b">
            <a:noAutofit/>
          </a:bodyPr>
          <a:lstStyle/>
          <a:p>
            <a:pPr/>
            <a:r>
              <a:t>Title Text</a:t>
            </a:r>
          </a:p>
        </p:txBody>
      </p:sp>
      <p:sp>
        <p:nvSpPr>
          <p:cNvPr id="22" name="Body Level One…"/>
          <p:cNvSpPr txBox="1"/>
          <p:nvPr>
            <p:ph type="body" sz="quarter" idx="1"/>
          </p:nvPr>
        </p:nvSpPr>
        <p:spPr>
          <a:xfrm>
            <a:off x="1270000" y="5029200"/>
            <a:ext cx="10464800" cy="1130300"/>
          </a:xfrm>
          <a:prstGeom prst="rect">
            <a:avLst/>
          </a:prstGeom>
        </p:spPr>
        <p:txBody>
          <a:bodyPr anchor="t"/>
          <a:lstStyle>
            <a:lvl1pPr>
              <a:defRPr sz="3200"/>
            </a:lvl1pPr>
            <a:lvl2pPr>
              <a:defRPr sz="3200"/>
            </a:lvl2pPr>
            <a:lvl3pPr>
              <a:defRPr sz="3200"/>
            </a:lvl3pPr>
            <a:lvl4pPr>
              <a:defRPr sz="3200"/>
            </a:lvl4pPr>
            <a:lvl5pPr>
              <a:defRPr sz="32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30" name="Title Text"/>
          <p:cNvSpPr txBox="1"/>
          <p:nvPr>
            <p:ph type="title"/>
          </p:nvPr>
        </p:nvSpPr>
        <p:spPr>
          <a:prstGeom prst="rect">
            <a:avLst/>
          </a:prstGeom>
        </p:spPr>
        <p:txBody>
          <a:bodyPr/>
          <a:lstStyle/>
          <a:p>
            <a:pPr/>
            <a:r>
              <a:t>Title Text</a:t>
            </a:r>
          </a:p>
        </p:txBody>
      </p:sp>
      <p:sp>
        <p:nvSpPr>
          <p:cNvPr id="31" name="Body Level One…"/>
          <p:cNvSpPr txBox="1"/>
          <p:nvPr>
            <p:ph type="body" idx="1"/>
          </p:nvPr>
        </p:nvSpPr>
        <p:spPr>
          <a:xfrm>
            <a:off x="1270000" y="2768600"/>
            <a:ext cx="10464800" cy="5715000"/>
          </a:xfrm>
          <a:prstGeom prst="rect">
            <a:avLst/>
          </a:prstGeom>
        </p:spPr>
        <p:txBody>
          <a:bodyPr>
            <a:normAutofit fontScale="100000" lnSpcReduction="0"/>
          </a:bodyPr>
          <a:lstStyle>
            <a:lvl1pPr marL="381000" indent="-381000" algn="l">
              <a:spcBef>
                <a:spcPts val="4200"/>
              </a:spcBef>
              <a:buSzPct val="100000"/>
              <a:buChar char="•"/>
              <a:defRPr sz="3800"/>
            </a:lvl1pPr>
            <a:lvl2pPr marL="762000" indent="-381000" algn="l">
              <a:spcBef>
                <a:spcPts val="4200"/>
              </a:spcBef>
              <a:buSzPct val="100000"/>
              <a:buChar char="•"/>
              <a:defRPr sz="3800"/>
            </a:lvl2pPr>
            <a:lvl3pPr marL="1143000" indent="-381000" algn="l">
              <a:spcBef>
                <a:spcPts val="4200"/>
              </a:spcBef>
              <a:buSzPct val="100000"/>
              <a:buChar char="•"/>
              <a:defRPr sz="3800"/>
            </a:lvl3pPr>
            <a:lvl4pPr marL="1524000" indent="-381000" algn="l">
              <a:spcBef>
                <a:spcPts val="4200"/>
              </a:spcBef>
              <a:buSzPct val="100000"/>
              <a:buChar char="•"/>
              <a:defRPr sz="3800"/>
            </a:lvl4pPr>
            <a:lvl5pPr marL="1905000" indent="-381000" algn="l">
              <a:spcBef>
                <a:spcPts val="4200"/>
              </a:spcBef>
              <a:buSzPct val="100000"/>
              <a:buChar char="•"/>
              <a:defRPr sz="3800"/>
            </a:lvl5pPr>
          </a:lstStyle>
          <a:p>
            <a:pPr/>
            <a:r>
              <a:t>Body Level One</a:t>
            </a:r>
          </a:p>
          <a:p>
            <a:pPr lvl="1"/>
            <a:r>
              <a:t>Body Level Two</a:t>
            </a:r>
          </a:p>
          <a:p>
            <a:pPr lvl="2"/>
            <a:r>
              <a:t>Body Level Three</a:t>
            </a:r>
          </a:p>
          <a:p>
            <a:pPr lvl="3"/>
            <a:r>
              <a:t>Body Level Four</a:t>
            </a:r>
          </a:p>
          <a:p>
            <a:pPr lvl="4"/>
            <a:r>
              <a:t>Body Level Five</a:t>
            </a:r>
          </a:p>
        </p:txBody>
      </p:sp>
      <p:sp>
        <p:nvSpPr>
          <p:cNvPr id="3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39" name="Image"/>
          <p:cNvSpPr/>
          <p:nvPr>
            <p:ph type="pic" sz="quarter" idx="21"/>
          </p:nvPr>
        </p:nvSpPr>
        <p:spPr>
          <a:xfrm>
            <a:off x="7188435" y="2552700"/>
            <a:ext cx="4102101" cy="6159500"/>
          </a:xfrm>
          <a:prstGeom prst="rect">
            <a:avLst/>
          </a:prstGeom>
        </p:spPr>
        <p:txBody>
          <a:bodyPr lIns="91439" tIns="45719" rIns="91439" bIns="45719" anchor="t"/>
          <a:lstStyle/>
          <a:p>
            <a:pPr/>
          </a:p>
        </p:txBody>
      </p:sp>
      <p:sp>
        <p:nvSpPr>
          <p:cNvPr id="40" name="Title Text"/>
          <p:cNvSpPr txBox="1"/>
          <p:nvPr>
            <p:ph type="title"/>
          </p:nvPr>
        </p:nvSpPr>
        <p:spPr>
          <a:prstGeom prst="rect">
            <a:avLst/>
          </a:prstGeom>
        </p:spPr>
        <p:txBody>
          <a:bodyPr/>
          <a:lstStyle/>
          <a:p>
            <a:pPr/>
            <a:r>
              <a:t>Title Text</a:t>
            </a:r>
          </a:p>
        </p:txBody>
      </p:sp>
      <p:sp>
        <p:nvSpPr>
          <p:cNvPr id="41" name="Body Level One…"/>
          <p:cNvSpPr txBox="1"/>
          <p:nvPr>
            <p:ph type="body" sz="half" idx="1"/>
          </p:nvPr>
        </p:nvSpPr>
        <p:spPr>
          <a:xfrm>
            <a:off x="1282700" y="2768600"/>
            <a:ext cx="5041900" cy="5715000"/>
          </a:xfrm>
          <a:prstGeom prst="rect">
            <a:avLst/>
          </a:prstGeom>
        </p:spPr>
        <p:txBody>
          <a:bodyPr>
            <a:normAutofit fontScale="100000" lnSpcReduction="0"/>
          </a:bodyPr>
          <a:lstStyle>
            <a:lvl1pPr marL="280736" indent="-280736" algn="l">
              <a:spcBef>
                <a:spcPts val="3200"/>
              </a:spcBef>
              <a:buSzPct val="100000"/>
              <a:buChar char="•"/>
              <a:defRPr sz="2800"/>
            </a:lvl1pPr>
            <a:lvl2pPr marL="661736" indent="-280736" algn="l">
              <a:spcBef>
                <a:spcPts val="3200"/>
              </a:spcBef>
              <a:buSzPct val="100000"/>
              <a:buChar char="•"/>
              <a:defRPr sz="2800"/>
            </a:lvl2pPr>
            <a:lvl3pPr marL="1042736" indent="-280736" algn="l">
              <a:spcBef>
                <a:spcPts val="3200"/>
              </a:spcBef>
              <a:buSzPct val="100000"/>
              <a:buChar char="•"/>
              <a:defRPr sz="2800"/>
            </a:lvl3pPr>
            <a:lvl4pPr marL="1423736" indent="-280736" algn="l">
              <a:spcBef>
                <a:spcPts val="3200"/>
              </a:spcBef>
              <a:buSzPct val="100000"/>
              <a:buChar char="•"/>
              <a:defRPr sz="2800"/>
            </a:lvl4pPr>
            <a:lvl5pPr marL="1804736" indent="-280736" algn="l">
              <a:spcBef>
                <a:spcPts val="3200"/>
              </a:spcBef>
              <a:buSzPct val="100000"/>
              <a:buChar char="•"/>
              <a:defRPr sz="2800"/>
            </a:lvl5pPr>
          </a:lstStyle>
          <a:p>
            <a:pPr/>
            <a:r>
              <a:t>Body Level One</a:t>
            </a:r>
          </a:p>
          <a:p>
            <a:pPr lvl="1"/>
            <a:r>
              <a:t>Body Level Two</a:t>
            </a:r>
          </a:p>
          <a:p>
            <a:pPr lvl="2"/>
            <a:r>
              <a:t>Body Level Three</a:t>
            </a:r>
          </a:p>
          <a:p>
            <a:pPr lvl="3"/>
            <a:r>
              <a:t>Body Level Four</a:t>
            </a:r>
          </a:p>
          <a:p>
            <a:pPr lvl="4"/>
            <a:r>
              <a:t>Body Level Five</a:t>
            </a:r>
          </a:p>
        </p:txBody>
      </p:sp>
      <p:sp>
        <p:nvSpPr>
          <p:cNvPr id="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9" name="Title Text"/>
          <p:cNvSpPr txBox="1"/>
          <p:nvPr>
            <p:ph type="title"/>
          </p:nvPr>
        </p:nvSpPr>
        <p:spPr>
          <a:prstGeom prst="rect">
            <a:avLst/>
          </a:prstGeom>
        </p:spPr>
        <p:txBody>
          <a:bodyPr/>
          <a:lstStyle/>
          <a:p>
            <a:pPr/>
            <a:r>
              <a:t>Title Text</a:t>
            </a: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57" name="Image"/>
          <p:cNvSpPr/>
          <p:nvPr>
            <p:ph type="pic" idx="21"/>
          </p:nvPr>
        </p:nvSpPr>
        <p:spPr>
          <a:xfrm>
            <a:off x="775756" y="1041400"/>
            <a:ext cx="11550367" cy="7696200"/>
          </a:xfrm>
          <a:prstGeom prst="rect">
            <a:avLst/>
          </a:prstGeom>
        </p:spPr>
        <p:txBody>
          <a:bodyPr lIns="91439" tIns="45719" rIns="91439" bIns="45719" anchor="t"/>
          <a:lstStyle/>
          <a:p>
            <a:pP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65" name="Body Level One…"/>
          <p:cNvSpPr txBox="1"/>
          <p:nvPr>
            <p:ph type="body" idx="1"/>
          </p:nvPr>
        </p:nvSpPr>
        <p:spPr>
          <a:xfrm>
            <a:off x="1270000" y="1270000"/>
            <a:ext cx="10464800" cy="7213600"/>
          </a:xfrm>
          <a:prstGeom prst="rect">
            <a:avLst/>
          </a:prstGeom>
        </p:spPr>
        <p:txBody>
          <a:bodyPr>
            <a:normAutofit fontScale="100000" lnSpcReduction="0"/>
          </a:bodyPr>
          <a:lstStyle>
            <a:lvl1pPr marL="381000" indent="-381000" algn="l">
              <a:spcBef>
                <a:spcPts val="4200"/>
              </a:spcBef>
              <a:buSzPct val="100000"/>
              <a:buChar char="•"/>
              <a:defRPr sz="3800"/>
            </a:lvl1pPr>
            <a:lvl2pPr marL="762000" indent="-381000" algn="l">
              <a:spcBef>
                <a:spcPts val="4200"/>
              </a:spcBef>
              <a:buSzPct val="100000"/>
              <a:buChar char="•"/>
              <a:defRPr sz="3800"/>
            </a:lvl2pPr>
            <a:lvl3pPr marL="1143000" indent="-381000" algn="l">
              <a:spcBef>
                <a:spcPts val="4200"/>
              </a:spcBef>
              <a:buSzPct val="100000"/>
              <a:buChar char="•"/>
              <a:defRPr sz="3800"/>
            </a:lvl3pPr>
            <a:lvl4pPr marL="1524000" indent="-381000" algn="l">
              <a:spcBef>
                <a:spcPts val="4200"/>
              </a:spcBef>
              <a:buSzPct val="100000"/>
              <a:buChar char="•"/>
              <a:defRPr sz="3800"/>
            </a:lvl4pPr>
            <a:lvl5pPr marL="1905000" indent="-381000" algn="l">
              <a:spcBef>
                <a:spcPts val="4200"/>
              </a:spcBef>
              <a:buSzPct val="100000"/>
              <a:buChar char="•"/>
              <a:defRPr sz="3800"/>
            </a:lvl5pPr>
          </a:lstStyle>
          <a:p>
            <a:pPr/>
            <a:r>
              <a:t>Body Level One</a:t>
            </a:r>
          </a:p>
          <a:p>
            <a:pPr lvl="1"/>
            <a:r>
              <a:t>Body Level Two</a:t>
            </a:r>
          </a:p>
          <a:p>
            <a:pPr lvl="2"/>
            <a:r>
              <a:t>Body Level Three</a:t>
            </a:r>
          </a:p>
          <a:p>
            <a:pPr lvl="3"/>
            <a:r>
              <a:t>Body Level Four</a:t>
            </a:r>
          </a:p>
          <a:p>
            <a:pPr lvl="4"/>
            <a:r>
              <a:t>Body Level Five</a:t>
            </a:r>
          </a:p>
        </p:txBody>
      </p:sp>
      <p:sp>
        <p:nvSpPr>
          <p:cNvPr id="6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7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1270000" y="254000"/>
            <a:ext cx="10464800" cy="2438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11798" y="9258300"/>
            <a:ext cx="368504" cy="355600"/>
          </a:xfrm>
          <a:prstGeom prst="rect">
            <a:avLst/>
          </a:prstGeom>
          <a:ln w="12700">
            <a:miter lim="400000"/>
          </a:ln>
        </p:spPr>
        <p:txBody>
          <a:bodyPr lIns="50800" tIns="50800" rIns="50800" bIns="50800"/>
          <a:lstStyle>
            <a:lvl1pPr>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1pPr>
      <a:lvl2pPr marL="0" marR="0" indent="3429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2pPr>
      <a:lvl3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3pPr>
      <a:lvl4pPr marL="0" marR="0" indent="10287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4pPr>
      <a:lvl5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5pPr>
      <a:lvl6pPr marL="0" marR="0" indent="17145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6pPr>
      <a:lvl7pPr marL="0" marR="0" indent="2057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7pPr>
      <a:lvl8pPr marL="0" marR="0" indent="24003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8pPr>
      <a:lvl9pPr marL="0" marR="0" indent="2743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9pPr>
    </p:titleStyle>
    <p:body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1pPr>
      <a:lvl2pPr marL="0" marR="0" indent="3429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2pPr>
      <a:lvl3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3pPr>
      <a:lvl4pPr marL="0" marR="0" indent="10287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4pPr>
      <a:lvl5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5pPr>
      <a:lvl6pPr marL="0" marR="0" indent="17145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6pPr>
      <a:lvl7pPr marL="0" marR="0" indent="2057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7pPr>
      <a:lvl8pPr marL="0" marR="0" indent="24003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8pPr>
      <a:lvl9pPr marL="0" marR="0" indent="2743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1pPr>
      <a:lvl2pPr marL="0" marR="0" indent="3429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2pPr>
      <a:lvl3pPr marL="0" marR="0" indent="685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3pPr>
      <a:lvl4pPr marL="0" marR="0" indent="10287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4pPr>
      <a:lvl5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5pPr>
      <a:lvl6pPr marL="0" marR="0" indent="17145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6pPr>
      <a:lvl7pPr marL="0" marR="0" indent="2057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7pPr>
      <a:lvl8pPr marL="0" marR="0" indent="24003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8pPr>
      <a:lvl9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jpeg"/></Relationships>

</file>

<file path=ppt/slides/_rels/slide1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4.jpeg"/></Relationships>

</file>

<file path=ppt/slides/_rels/slide2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5.jpeg"/></Relationships>

</file>

<file path=ppt/slides/_rels/slide2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6.jpeg"/></Relationships>

</file>

<file path=ppt/slides/_rels/slide28.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7.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82" name="The Church"/>
          <p:cNvSpPr txBox="1"/>
          <p:nvPr>
            <p:ph type="title"/>
          </p:nvPr>
        </p:nvSpPr>
        <p:spPr>
          <a:xfrm>
            <a:off x="975359" y="3029937"/>
            <a:ext cx="11054082" cy="2090703"/>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The Church</a:t>
            </a:r>
          </a:p>
        </p:txBody>
      </p:sp>
      <p:sp>
        <p:nvSpPr>
          <p:cNvPr id="83" name="Foundations…"/>
          <p:cNvSpPr txBox="1"/>
          <p:nvPr>
            <p:ph type="body" sz="quarter" idx="1"/>
          </p:nvPr>
        </p:nvSpPr>
        <p:spPr>
          <a:xfrm>
            <a:off x="1950720" y="5527040"/>
            <a:ext cx="9103360" cy="2492588"/>
          </a:xfrm>
          <a:prstGeom prst="rect">
            <a:avLst/>
          </a:prstGeom>
        </p:spPr>
        <p:txBody>
          <a:bodyPr lIns="126435" tIns="72248" rIns="126435" bIns="72248" anchor="t"/>
          <a:lstStyle/>
          <a:p>
            <a:pPr marL="0" indent="0" algn="ctr" defTabSz="650240">
              <a:spcBef>
                <a:spcPts val="700"/>
              </a:spcBef>
              <a:buSzTx/>
              <a:buNone/>
              <a:defRPr sz="4551">
                <a:solidFill>
                  <a:srgbClr val="888888"/>
                </a:solidFill>
                <a:uFill>
                  <a:solidFill>
                    <a:srgbClr val="888888"/>
                  </a:solidFill>
                </a:uFill>
                <a:latin typeface="Calibri"/>
                <a:ea typeface="Calibri"/>
                <a:cs typeface="Calibri"/>
                <a:sym typeface="Calibri"/>
              </a:defRPr>
            </a:pPr>
            <a:r>
              <a:t>Foundations</a:t>
            </a:r>
          </a:p>
          <a:p>
            <a:pPr marL="0" indent="0" algn="ctr" defTabSz="650240">
              <a:spcBef>
                <a:spcPts val="700"/>
              </a:spcBef>
              <a:buSzTx/>
              <a:buNone/>
              <a:defRPr sz="4551">
                <a:solidFill>
                  <a:srgbClr val="888888"/>
                </a:solidFill>
                <a:uFill>
                  <a:solidFill>
                    <a:srgbClr val="888888"/>
                  </a:solidFill>
                </a:uFill>
                <a:latin typeface="Calibri"/>
                <a:ea typeface="Calibri"/>
                <a:cs typeface="Calibri"/>
                <a:sym typeface="Calibri"/>
              </a:defRPr>
            </a:pPr>
            <a:r>
              <a:t>f</a:t>
            </a:r>
            <a:r>
              <a:t>or</a:t>
            </a:r>
          </a:p>
          <a:p>
            <a:pPr marL="0" indent="0" algn="ctr" defTabSz="650240">
              <a:spcBef>
                <a:spcPts val="700"/>
              </a:spcBef>
              <a:buSzTx/>
              <a:buNone/>
              <a:defRPr sz="4551">
                <a:solidFill>
                  <a:srgbClr val="888888"/>
                </a:solidFill>
                <a:uFill>
                  <a:solidFill>
                    <a:srgbClr val="888888"/>
                  </a:solidFill>
                </a:uFill>
                <a:latin typeface="Calibri"/>
                <a:ea typeface="Calibri"/>
                <a:cs typeface="Calibri"/>
                <a:sym typeface="Calibri"/>
              </a:defRPr>
            </a:pPr>
            <a:r>
              <a:t>Life</a:t>
            </a:r>
          </a:p>
        </p:txBody>
      </p:sp>
      <p:pic>
        <p:nvPicPr>
          <p:cNvPr id="84" name="image1.jpg" descr="image1.jpg"/>
          <p:cNvPicPr>
            <a:picLocks noChangeAspect="1"/>
          </p:cNvPicPr>
          <p:nvPr/>
        </p:nvPicPr>
        <p:blipFill>
          <a:blip r:embed="rId2">
            <a:extLst/>
          </a:blip>
          <a:stretch>
            <a:fillRect/>
          </a:stretch>
        </p:blipFill>
        <p:spPr>
          <a:xfrm>
            <a:off x="1094232" y="1006307"/>
            <a:ext cx="3771532" cy="2495014"/>
          </a:xfrm>
          <a:prstGeom prst="rect">
            <a:avLst/>
          </a:prstGeom>
          <a:ln w="12700">
            <a:miter lim="400000"/>
          </a:ln>
        </p:spPr>
      </p:pic>
      <p:pic>
        <p:nvPicPr>
          <p:cNvPr id="85" name="image2.jpg" descr="image2.jpg"/>
          <p:cNvPicPr>
            <a:picLocks noChangeAspect="1"/>
          </p:cNvPicPr>
          <p:nvPr/>
        </p:nvPicPr>
        <p:blipFill>
          <a:blip r:embed="rId3">
            <a:extLst/>
          </a:blip>
          <a:srcRect l="0" t="0" r="0" b="0"/>
          <a:stretch>
            <a:fillRect/>
          </a:stretch>
        </p:blipFill>
        <p:spPr>
          <a:xfrm>
            <a:off x="1247201" y="5120640"/>
            <a:ext cx="2952422" cy="3384002"/>
          </a:xfrm>
          <a:prstGeom prst="rect">
            <a:avLst/>
          </a:prstGeom>
          <a:ln w="12700">
            <a:miter lim="400000"/>
          </a:ln>
        </p:spPr>
      </p:pic>
      <p:pic>
        <p:nvPicPr>
          <p:cNvPr id="86" name="image3.jpg" descr="image3.jpg"/>
          <p:cNvPicPr>
            <a:picLocks noChangeAspect="1"/>
          </p:cNvPicPr>
          <p:nvPr/>
        </p:nvPicPr>
        <p:blipFill>
          <a:blip r:embed="rId4">
            <a:extLst/>
          </a:blip>
          <a:stretch>
            <a:fillRect/>
          </a:stretch>
        </p:blipFill>
        <p:spPr>
          <a:xfrm>
            <a:off x="8236373" y="753436"/>
            <a:ext cx="3793068" cy="2857444"/>
          </a:xfrm>
          <a:prstGeom prst="rect">
            <a:avLst/>
          </a:prstGeom>
          <a:ln w="12700">
            <a:miter lim="400000"/>
          </a:ln>
        </p:spPr>
      </p:pic>
      <p:pic>
        <p:nvPicPr>
          <p:cNvPr id="87" name="image4.jpg" descr="image4.jpg"/>
          <p:cNvPicPr>
            <a:picLocks noChangeAspect="1"/>
          </p:cNvPicPr>
          <p:nvPr/>
        </p:nvPicPr>
        <p:blipFill>
          <a:blip r:embed="rId5">
            <a:extLst/>
          </a:blip>
          <a:stretch>
            <a:fillRect/>
          </a:stretch>
        </p:blipFill>
        <p:spPr>
          <a:xfrm>
            <a:off x="8766501" y="5795308"/>
            <a:ext cx="3594562" cy="2709334"/>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19" name="Presbyterian"/>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Presbyterian</a:t>
            </a:r>
          </a:p>
        </p:txBody>
      </p:sp>
      <p:sp>
        <p:nvSpPr>
          <p:cNvPr id="120" name="Importance of elders…"/>
          <p:cNvSpPr txBox="1"/>
          <p:nvPr>
            <p:ph type="body" idx="1"/>
          </p:nvPr>
        </p:nvSpPr>
        <p:spPr>
          <a:xfrm>
            <a:off x="650239" y="2275839"/>
            <a:ext cx="11704322" cy="7044268"/>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Importance of elders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John Calvin based Geneva churches on</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Pastor</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Teacher</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Deacon</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Elder</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Used throughout </a:t>
            </a:r>
            <a:br/>
            <a:r>
              <a:t>Europe and then </a:t>
            </a:r>
            <a:br/>
            <a:r>
              <a:t>America</a:t>
            </a:r>
          </a:p>
        </p:txBody>
      </p:sp>
      <p:pic>
        <p:nvPicPr>
          <p:cNvPr id="121" name="image11.jpg" descr="image11.jpg"/>
          <p:cNvPicPr>
            <a:picLocks noChangeAspect="1"/>
          </p:cNvPicPr>
          <p:nvPr/>
        </p:nvPicPr>
        <p:blipFill>
          <a:blip r:embed="rId2">
            <a:extLst/>
          </a:blip>
          <a:stretch>
            <a:fillRect/>
          </a:stretch>
        </p:blipFill>
        <p:spPr>
          <a:xfrm>
            <a:off x="5726781" y="3955627"/>
            <a:ext cx="7224891" cy="3684694"/>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2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2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2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20">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20">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20">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20">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120">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20"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23" name="Congregational"/>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Congregational</a:t>
            </a:r>
          </a:p>
        </p:txBody>
      </p:sp>
      <p:sp>
        <p:nvSpPr>
          <p:cNvPr id="124" name="Emphasis on congregation…"/>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Emphasis on congregation</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Appeared after the Reformation</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Decisions a matter of congregational vote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Developed in Holland, then America (via pilgrims from Leiden in 1620)</a:t>
            </a:r>
          </a:p>
        </p:txBody>
      </p:sp>
      <p:pic>
        <p:nvPicPr>
          <p:cNvPr id="125" name="image12.jpg" descr="image12.jpg"/>
          <p:cNvPicPr>
            <a:picLocks noChangeAspect="1"/>
          </p:cNvPicPr>
          <p:nvPr/>
        </p:nvPicPr>
        <p:blipFill>
          <a:blip r:embed="rId2">
            <a:extLst/>
          </a:blip>
          <a:stretch>
            <a:fillRect/>
          </a:stretch>
        </p:blipFill>
        <p:spPr>
          <a:xfrm>
            <a:off x="8175462" y="6094033"/>
            <a:ext cx="4768428" cy="357632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2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2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2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2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24">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24"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27" name="Scriptural Suppor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Scriptural Support</a:t>
            </a:r>
          </a:p>
        </p:txBody>
      </p:sp>
      <p:sp>
        <p:nvSpPr>
          <p:cNvPr id="128" name="All forms are implied in Scripture…"/>
          <p:cNvSpPr txBox="1"/>
          <p:nvPr>
            <p:ph type="body" idx="1"/>
          </p:nvPr>
        </p:nvSpPr>
        <p:spPr>
          <a:xfrm>
            <a:off x="650239" y="2275839"/>
            <a:ext cx="12137815"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All forms are implied in Scripture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Only one is fully described and developed</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Elder rule (Presbyterian) Hebrews 13:17</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Elder and overseer interchangeable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Paul and Barnabas appointed elders (Acts 14:23)</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Paul directed Titus to appoint elders (Tit 1:5)</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2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2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2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28">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28">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28">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28">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28"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0" name="Elders"/>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Elders</a:t>
            </a:r>
          </a:p>
        </p:txBody>
      </p:sp>
      <p:sp>
        <p:nvSpPr>
          <p:cNvPr id="131" name="Highest position of authority 1 Pet 5:2-4…"/>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Highest position of authority 1 Pet 5:2-4</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Responsible for Direction, Doctrine, Discipline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1 Tim 3 lists requirements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“Blameless” – no great blot on life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Above reproach as God’s steward</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Not self willed, quick tempered, addicted to wine, pugnacious or fond of sordid gain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3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3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31">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31">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31">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31">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31"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3" name="Elders"/>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Elders</a:t>
            </a:r>
          </a:p>
        </p:txBody>
      </p:sp>
      <p:sp>
        <p:nvSpPr>
          <p:cNvPr id="134" name="Must be hospitable v8…"/>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Must be hospitable v8</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Love what is good, sensible, just, devout, self-controlled, holding fast the faithful word v8-9</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Elder should know priorities and live by standards of God’s Word.</a:t>
            </a:r>
          </a:p>
        </p:txBody>
      </p:sp>
      <p:pic>
        <p:nvPicPr>
          <p:cNvPr id="135" name="image13.jpg" descr="image13.jpg"/>
          <p:cNvPicPr>
            <a:picLocks noChangeAspect="1"/>
          </p:cNvPicPr>
          <p:nvPr/>
        </p:nvPicPr>
        <p:blipFill>
          <a:blip r:embed="rId2">
            <a:extLst/>
          </a:blip>
          <a:srcRect l="0" t="0" r="3251" b="0"/>
          <a:stretch>
            <a:fillRect/>
          </a:stretch>
        </p:blipFill>
        <p:spPr>
          <a:xfrm>
            <a:off x="8507564" y="5104489"/>
            <a:ext cx="3624884" cy="3901212"/>
          </a:xfrm>
          <a:prstGeom prst="rect">
            <a:avLst/>
          </a:prstGeom>
          <a:ln w="25400">
            <a:miter lim="400000"/>
          </a:ln>
          <a:effectLst>
            <a:outerShdw sx="100000" sy="100000" kx="0" ky="0" algn="b" rotWithShape="0" blurRad="254000" dist="127000" dir="5400000">
              <a:srgbClr val="000000">
                <a:alpha val="70000"/>
              </a:srgbClr>
            </a:outerShdw>
          </a:effectLst>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3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3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34">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34"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7" name="Deacons"/>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Deacons</a:t>
            </a:r>
          </a:p>
        </p:txBody>
      </p:sp>
      <p:sp>
        <p:nvSpPr>
          <p:cNvPr id="138" name="Servant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Servants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Collect funds, distribute relief, provide mercy</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Help poor, jobless, sick, widowed, elderly, homeless, shut-in, disabled.</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Counsel and guide people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Visit people in their homes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Minister to the needs of others in the church</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3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3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38">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38">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38">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38">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38"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0" name="Deacons"/>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Deacons</a:t>
            </a:r>
          </a:p>
        </p:txBody>
      </p:sp>
      <p:sp>
        <p:nvSpPr>
          <p:cNvPr id="141" name="Qualifications found in 1 Tim 3:8-13…"/>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Qualifications found in 1 Tim 3:8-13</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Personal Character</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Dignity</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Not double-tongued – always righteous in speech</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Not addicted to wine – have clear thinking</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Not fond of sordid gain – can handle money</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4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4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41">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41">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41">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41">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1"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3" name="Deacons"/>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Deacons</a:t>
            </a:r>
          </a:p>
        </p:txBody>
      </p:sp>
      <p:sp>
        <p:nvSpPr>
          <p:cNvPr id="144" name="Spiritual Character…"/>
          <p:cNvSpPr txBox="1"/>
          <p:nvPr>
            <p:ph type="body" idx="1"/>
          </p:nvPr>
        </p:nvSpPr>
        <p:spPr>
          <a:xfrm>
            <a:off x="497958" y="2407637"/>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Spiritual Character</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Convictions based on knowledge of doctrine</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Must have proved himself faithful in service</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Morally pure – consecrated and devoted to wife</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Leads family well – demonstrate management ability in home with family</a:t>
            </a:r>
          </a:p>
        </p:txBody>
      </p:sp>
      <p:pic>
        <p:nvPicPr>
          <p:cNvPr id="145" name="image14.jpg" descr="image14.jpg"/>
          <p:cNvPicPr>
            <a:picLocks noChangeAspect="1"/>
          </p:cNvPicPr>
          <p:nvPr/>
        </p:nvPicPr>
        <p:blipFill>
          <a:blip r:embed="rId2">
            <a:extLst/>
          </a:blip>
          <a:stretch>
            <a:fillRect/>
          </a:stretch>
        </p:blipFill>
        <p:spPr>
          <a:xfrm>
            <a:off x="8128630" y="6582394"/>
            <a:ext cx="4769575" cy="314075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4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4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4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4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44">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4"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7" name="Discipline"/>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Discipline</a:t>
            </a:r>
          </a:p>
        </p:txBody>
      </p:sp>
      <p:sp>
        <p:nvSpPr>
          <p:cNvPr id="148" name="Applicable only to those who desire to be associated with the church, and is not meant to give license to Church leadership in gray area trivia, but rather the end result should be to purify the Church (I Cor. 5:6-8), to restore an erring person, to dete"/>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Applicable </a:t>
            </a:r>
            <a:r>
              <a:t>only to those who desire to be associated with the church, and is not meant to give license to Church leadership in gray area trivia, but rather the end result should be to purify the Church (I Cor. 5:6-8), to restore an erring person, to deter sin, and to demonstrate the reality of righteous living to the unsaved world.</a:t>
            </a:r>
            <a:r>
              <a:t> </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0" name="Sin Often Requiring Discipline"/>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Sin Often Requiring Discipline</a:t>
            </a:r>
          </a:p>
        </p:txBody>
      </p:sp>
      <p:sp>
        <p:nvSpPr>
          <p:cNvPr id="151" name="Divisiveness - II Thess. 3:11; Tit. 3:1-11; Rom. 16:17-20.…"/>
          <p:cNvSpPr txBox="1"/>
          <p:nvPr>
            <p:ph type="body" idx="1"/>
          </p:nvPr>
        </p:nvSpPr>
        <p:spPr>
          <a:xfrm>
            <a:off x="650239" y="2275839"/>
            <a:ext cx="11704322" cy="6436926"/>
          </a:xfrm>
          <a:prstGeom prst="rect">
            <a:avLst/>
          </a:prstGeom>
        </p:spPr>
        <p:txBody>
          <a:bodyPr lIns="126435" tIns="72248" rIns="126435" bIns="72248" anchor="t"/>
          <a:lstStyle/>
          <a:p>
            <a:pPr marL="443788" indent="-443788" defTabSz="591718">
              <a:lnSpc>
                <a:spcPct val="80000"/>
              </a:lnSpc>
              <a:spcBef>
                <a:spcPts val="500"/>
              </a:spcBef>
              <a:buClr>
                <a:srgbClr val="FFFFFF"/>
              </a:buClr>
              <a:buFont typeface="Arial"/>
              <a:defRPr sz="3494">
                <a:solidFill>
                  <a:srgbClr val="FFFFFF"/>
                </a:solidFill>
                <a:uFill>
                  <a:solidFill>
                    <a:srgbClr val="FFFFFF"/>
                  </a:solidFill>
                </a:uFill>
                <a:latin typeface="Calibri"/>
                <a:ea typeface="Calibri"/>
                <a:cs typeface="Calibri"/>
                <a:sym typeface="Calibri"/>
              </a:defRPr>
            </a:pPr>
            <a:r>
              <a:t>Divisiveness - II Thess. 3:11; Tit. 3:1-11; Rom. 16:17-20.</a:t>
            </a:r>
          </a:p>
          <a:p>
            <a:pPr marL="443788" indent="-443788" defTabSz="591718">
              <a:lnSpc>
                <a:spcPct val="80000"/>
              </a:lnSpc>
              <a:spcBef>
                <a:spcPts val="500"/>
              </a:spcBef>
              <a:buClr>
                <a:srgbClr val="FFFFFF"/>
              </a:buClr>
              <a:buFont typeface="Arial"/>
              <a:defRPr sz="3494">
                <a:solidFill>
                  <a:srgbClr val="FFFFFF"/>
                </a:solidFill>
                <a:uFill>
                  <a:solidFill>
                    <a:srgbClr val="FFFFFF"/>
                  </a:solidFill>
                </a:uFill>
                <a:latin typeface="Calibri"/>
                <a:ea typeface="Calibri"/>
                <a:cs typeface="Calibri"/>
                <a:sym typeface="Calibri"/>
              </a:defRPr>
            </a:pPr>
            <a:r>
              <a:t>Unruly</a:t>
            </a:r>
            <a:r>
              <a:t>, disorderly and undisciplined living - II Thess. 3:6, 11, 14; I Thess. 5:14</a:t>
            </a:r>
            <a:r>
              <a:t>. </a:t>
            </a:r>
          </a:p>
          <a:p>
            <a:pPr marL="443788" indent="-443788" defTabSz="591718">
              <a:lnSpc>
                <a:spcPct val="80000"/>
              </a:lnSpc>
              <a:spcBef>
                <a:spcPts val="500"/>
              </a:spcBef>
              <a:buClr>
                <a:srgbClr val="FFFFFF"/>
              </a:buClr>
              <a:buFont typeface="Arial"/>
              <a:defRPr sz="3494">
                <a:solidFill>
                  <a:srgbClr val="FFFFFF"/>
                </a:solidFill>
                <a:uFill>
                  <a:solidFill>
                    <a:srgbClr val="FFFFFF"/>
                  </a:solidFill>
                </a:uFill>
                <a:latin typeface="Calibri"/>
                <a:ea typeface="Calibri"/>
                <a:cs typeface="Calibri"/>
                <a:sym typeface="Calibri"/>
              </a:defRPr>
            </a:pPr>
            <a:r>
              <a:t>Disruptive conflict between members - I Cor. 6:5; Phil. 4:2-3; Matt. 18:15-18</a:t>
            </a:r>
            <a:r>
              <a:t>. </a:t>
            </a:r>
          </a:p>
          <a:p>
            <a:pPr marL="443788" indent="-443788" defTabSz="591718">
              <a:lnSpc>
                <a:spcPct val="80000"/>
              </a:lnSpc>
              <a:spcBef>
                <a:spcPts val="500"/>
              </a:spcBef>
              <a:buClr>
                <a:srgbClr val="FFFFFF"/>
              </a:buClr>
              <a:buFont typeface="Arial"/>
              <a:defRPr sz="3494">
                <a:solidFill>
                  <a:srgbClr val="FFFFFF"/>
                </a:solidFill>
                <a:uFill>
                  <a:solidFill>
                    <a:srgbClr val="FFFFFF"/>
                  </a:solidFill>
                </a:uFill>
                <a:latin typeface="Calibri"/>
                <a:ea typeface="Calibri"/>
                <a:cs typeface="Calibri"/>
                <a:sym typeface="Calibri"/>
              </a:defRPr>
            </a:pPr>
            <a:r>
              <a:t>Sins of the flesh - I Cor. 5:11; 6:9-10.  In particular, but certainly not exclusively, homosexuality (lesbianism) should be addressed in this context.  God’s Word is clear that these unnatural relationships must never be tolerated in the church (Rom. 1:26-27)</a:t>
            </a:r>
            <a:r>
              <a:t>. </a:t>
            </a:r>
          </a:p>
          <a:p>
            <a:pPr marL="443788" indent="-443788" defTabSz="591718">
              <a:lnSpc>
                <a:spcPct val="80000"/>
              </a:lnSpc>
              <a:spcBef>
                <a:spcPts val="500"/>
              </a:spcBef>
              <a:buClr>
                <a:srgbClr val="FFFFFF"/>
              </a:buClr>
              <a:buFont typeface="Arial"/>
              <a:defRPr sz="3494">
                <a:solidFill>
                  <a:srgbClr val="FFFFFF"/>
                </a:solidFill>
                <a:uFill>
                  <a:solidFill>
                    <a:srgbClr val="FFFFFF"/>
                  </a:solidFill>
                </a:uFill>
                <a:latin typeface="Calibri"/>
                <a:ea typeface="Calibri"/>
                <a:cs typeface="Calibri"/>
                <a:sym typeface="Calibri"/>
              </a:defRPr>
            </a:pPr>
            <a:r>
              <a:t>Public denial of the doctrines of Mosaic Church - I Tim. 6:3; II Tim. 2:16-18; Tit. 3:10; II John 1:10-11; Rev. 2:14.</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5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51">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51">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51">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51">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1"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89" name="Word “church” refers to:"/>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Word “church” refers to:</a:t>
            </a:r>
          </a:p>
        </p:txBody>
      </p:sp>
      <p:sp>
        <p:nvSpPr>
          <p:cNvPr id="90" name="Local congregation of professing believer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Local congregation of professing believers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 denominational group</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 universal body of true Christian believers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 building used for religious purposes</a:t>
            </a:r>
          </a:p>
        </p:txBody>
      </p:sp>
      <p:pic>
        <p:nvPicPr>
          <p:cNvPr id="91" name="image5.jpg" descr="image5.jpg"/>
          <p:cNvPicPr>
            <a:picLocks noChangeAspect="1"/>
          </p:cNvPicPr>
          <p:nvPr/>
        </p:nvPicPr>
        <p:blipFill>
          <a:blip r:embed="rId2">
            <a:extLst/>
          </a:blip>
          <a:stretch>
            <a:fillRect/>
          </a:stretch>
        </p:blipFill>
        <p:spPr>
          <a:xfrm>
            <a:off x="8474130" y="6077734"/>
            <a:ext cx="3970532" cy="3462674"/>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9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9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9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90">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90">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90"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3" name="Steps for Church Discipline"/>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Steps for Church Discipline</a:t>
            </a:r>
          </a:p>
        </p:txBody>
      </p:sp>
      <p:sp>
        <p:nvSpPr>
          <p:cNvPr id="154" name="First step: Note and mark those who are in need of correction - Rom. 16:17; II Thess. 3:14.…"/>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First step: Note and mark those who are in need of correction - Rom. 16:17; II Thess. 3:14.</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Second </a:t>
            </a:r>
            <a:r>
              <a:t>step: Arrange a private meeting with the offender - Matt. 18:15.  Rebuke him, and if he repents, forgive him </a:t>
            </a:r>
          </a:p>
          <a:p>
            <a:pPr marL="0" indent="0" defTabSz="650240">
              <a:spcBef>
                <a:spcPts val="700"/>
              </a:spcBef>
              <a:buSzTx/>
              <a:buNone/>
              <a:defRPr sz="4551">
                <a:solidFill>
                  <a:srgbClr val="FFFFFF"/>
                </a:solidFill>
                <a:uFill>
                  <a:solidFill>
                    <a:srgbClr val="FFFFFF"/>
                  </a:solidFill>
                </a:uFill>
                <a:latin typeface="Calibri"/>
                <a:ea typeface="Calibri"/>
                <a:cs typeface="Calibri"/>
                <a:sym typeface="Calibri"/>
              </a:defRPr>
            </a:pPr>
            <a:r>
              <a:t>	- Luke 17:3</a:t>
            </a:r>
            <a:r>
              <a:t>.</a:t>
            </a:r>
          </a:p>
          <a:p>
            <a:pPr marL="342900" indent="-342900" defTabSz="650240">
              <a:spcBef>
                <a:spcPts val="700"/>
              </a:spcBef>
              <a:buSzTx/>
              <a:buNone/>
              <a:defRPr sz="4551">
                <a:solidFill>
                  <a:srgbClr val="FFFFFF"/>
                </a:solidFill>
                <a:uFill>
                  <a:solidFill>
                    <a:srgbClr val="FFFFFF"/>
                  </a:solidFill>
                </a:uFill>
                <a:latin typeface="Calibri"/>
                <a:ea typeface="Calibri"/>
                <a:cs typeface="Calibri"/>
                <a:sym typeface="Calibri"/>
              </a:defRPr>
            </a:pPr>
          </a:p>
        </p:txBody>
      </p:sp>
      <p:pic>
        <p:nvPicPr>
          <p:cNvPr id="155" name="image15.jpg" descr="image15.jpg"/>
          <p:cNvPicPr>
            <a:picLocks noChangeAspect="1"/>
          </p:cNvPicPr>
          <p:nvPr/>
        </p:nvPicPr>
        <p:blipFill>
          <a:blip r:embed="rId2">
            <a:extLst/>
          </a:blip>
          <a:srcRect l="0" t="0" r="0" b="0"/>
          <a:stretch>
            <a:fillRect/>
          </a:stretch>
        </p:blipFill>
        <p:spPr>
          <a:xfrm>
            <a:off x="7406875" y="5677591"/>
            <a:ext cx="5381197" cy="403032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5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5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5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54">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4"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7" name="Steps for Church Discipline"/>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Steps for Church Discipline</a:t>
            </a:r>
          </a:p>
        </p:txBody>
      </p:sp>
      <p:sp>
        <p:nvSpPr>
          <p:cNvPr id="158" name="Third step: Set up a second meeting, this time with several others present - Matt. 18:16.  During these preliminary private and semiprivate meetings the individual should be repeatedly admonished (Tit. 3:10), rebuked (II Tim. 4:2), and warned (I Thess. 5"/>
          <p:cNvSpPr txBox="1"/>
          <p:nvPr>
            <p:ph type="body" idx="1"/>
          </p:nvPr>
        </p:nvSpPr>
        <p:spPr>
          <a:xfrm>
            <a:off x="650239" y="2275839"/>
            <a:ext cx="11704322" cy="6436926"/>
          </a:xfrm>
          <a:prstGeom prst="rect">
            <a:avLst/>
          </a:prstGeom>
        </p:spPr>
        <p:txBody>
          <a:bodyPr lIns="126435" tIns="72248" rIns="126435" bIns="72248" anchor="t"/>
          <a:lstStyle>
            <a:lvl1pPr marL="477926" indent="-477926" defTabSz="637235">
              <a:lnSpc>
                <a:spcPct val="90000"/>
              </a:lnSpc>
              <a:spcBef>
                <a:spcPts val="600"/>
              </a:spcBef>
              <a:buClr>
                <a:srgbClr val="FFFFFF"/>
              </a:buClr>
              <a:buFont typeface="Arial"/>
              <a:defRPr sz="4041">
                <a:solidFill>
                  <a:srgbClr val="FFFFFF"/>
                </a:solidFill>
                <a:uFill>
                  <a:solidFill>
                    <a:srgbClr val="FFFFFF"/>
                  </a:solidFill>
                </a:uFill>
                <a:latin typeface="Calibri"/>
                <a:ea typeface="Calibri"/>
                <a:cs typeface="Calibri"/>
                <a:sym typeface="Calibri"/>
              </a:defRPr>
            </a:lvl1pPr>
          </a:lstStyle>
          <a:p>
            <a:pPr/>
            <a:r>
              <a:t>Third step: Set up a second meeting, this time with several others present - Matt. 18:16.  During these preliminary private and semiprivate meetings the individual should be repeatedly admonished (Tit. 3:10), rebuked (II Tim. 4:2), and warned (I Thess. 5:14), for the sake of bringing about genuine repentance in the life of the offender.  If genuine repentance does occur, the offender should seek the forgiveness from the circle of offense, and no more.</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60" name="Steps for Church Discipline"/>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Steps for Church Discipline</a:t>
            </a:r>
          </a:p>
        </p:txBody>
      </p:sp>
      <p:sp>
        <p:nvSpPr>
          <p:cNvPr id="161" name="Fourth step: As a final resort, the unrepentant one is to be brought before the entire Church - Matt. 18:17; I Tim. 5:20.…"/>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lnSpc>
                <a:spcPct val="9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Fourth step: As a final resort, the unrepentant one is to be brought before the entire Church - Matt. 18:17; I Tim. 5:20.</a:t>
            </a:r>
            <a:r>
              <a:t> </a:t>
            </a:r>
          </a:p>
          <a:p>
            <a:pPr marL="487680" indent="-487680" defTabSz="650240">
              <a:lnSpc>
                <a:spcPct val="9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Fifth step: Upon refusal to submit to Church discipline the guilty party is to be spiritually excommunicated. </a:t>
            </a:r>
            <a:r>
              <a:t> </a:t>
            </a:r>
          </a:p>
          <a:p>
            <a:pPr lvl="1" marL="863600" indent="-406400" defTabSz="650240">
              <a:lnSpc>
                <a:spcPct val="90000"/>
              </a:lnSpc>
              <a:spcBef>
                <a:spcPts val="600"/>
              </a:spcBef>
              <a:buClr>
                <a:srgbClr val="FFFFFF"/>
              </a:buClr>
              <a:buFont typeface="Arial"/>
              <a:buChar char="–"/>
              <a:defRPr sz="3555">
                <a:solidFill>
                  <a:srgbClr val="FFFFFF"/>
                </a:solidFill>
                <a:uFill>
                  <a:solidFill>
                    <a:srgbClr val="FFFFFF"/>
                  </a:solidFill>
                </a:uFill>
                <a:latin typeface="Calibri"/>
                <a:ea typeface="Calibri"/>
                <a:cs typeface="Calibri"/>
                <a:sym typeface="Calibri"/>
              </a:defRPr>
            </a:pPr>
            <a:r>
              <a:t>He is to be denied Christian fellowship:</a:t>
            </a:r>
          </a:p>
          <a:p>
            <a:pPr lvl="2" marL="1239519" indent="-325119" defTabSz="650240">
              <a:lnSpc>
                <a:spcPct val="90000"/>
              </a:lnSpc>
              <a:spcBef>
                <a:spcPts val="500"/>
              </a:spcBef>
              <a:buClr>
                <a:srgbClr val="FFFFFF"/>
              </a:buClr>
              <a:buFont typeface="Arial"/>
              <a:defRPr sz="3128">
                <a:solidFill>
                  <a:srgbClr val="FFFFFF"/>
                </a:solidFill>
                <a:uFill>
                  <a:solidFill>
                    <a:srgbClr val="FFFFFF"/>
                  </a:solidFill>
                </a:uFill>
                <a:latin typeface="Calibri"/>
                <a:ea typeface="Calibri"/>
                <a:cs typeface="Calibri"/>
                <a:sym typeface="Calibri"/>
              </a:defRPr>
            </a:pPr>
            <a:r>
              <a:t>II Tim. 3:</a:t>
            </a:r>
            <a:r>
              <a:t>5, II </a:t>
            </a:r>
            <a:r>
              <a:t>Thess. 3:</a:t>
            </a:r>
            <a:r>
              <a:t>6, I </a:t>
            </a:r>
            <a:r>
              <a:t>Tim. 6:3, </a:t>
            </a:r>
            <a:r>
              <a:t>5, Titus </a:t>
            </a:r>
            <a:r>
              <a:t>3:</a:t>
            </a:r>
            <a:r>
              <a:t>10, II </a:t>
            </a:r>
            <a:r>
              <a:t>Thess. 3:</a:t>
            </a:r>
            <a:r>
              <a:t>14</a:t>
            </a:r>
          </a:p>
          <a:p>
            <a:pPr lvl="1" marL="863600" indent="-406400" defTabSz="650240">
              <a:lnSpc>
                <a:spcPct val="90000"/>
              </a:lnSpc>
              <a:spcBef>
                <a:spcPts val="600"/>
              </a:spcBef>
              <a:buClr>
                <a:srgbClr val="FFFFFF"/>
              </a:buClr>
              <a:buFont typeface="Arial"/>
              <a:buChar char="–"/>
              <a:defRPr sz="3555">
                <a:solidFill>
                  <a:srgbClr val="FFFFFF"/>
                </a:solidFill>
                <a:uFill>
                  <a:solidFill>
                    <a:srgbClr val="FFFFFF"/>
                  </a:solidFill>
                </a:uFill>
                <a:latin typeface="Calibri"/>
                <a:ea typeface="Calibri"/>
                <a:cs typeface="Calibri"/>
                <a:sym typeface="Calibri"/>
              </a:defRPr>
            </a:pPr>
            <a:r>
              <a:t>He is to be delivered over to Satan:</a:t>
            </a:r>
          </a:p>
          <a:p>
            <a:pPr lvl="2" marL="1239519" indent="-325119" defTabSz="650240">
              <a:lnSpc>
                <a:spcPct val="90000"/>
              </a:lnSpc>
              <a:spcBef>
                <a:spcPts val="500"/>
              </a:spcBef>
              <a:buClr>
                <a:srgbClr val="FFFFFF"/>
              </a:buClr>
              <a:buFont typeface="Arial"/>
              <a:defRPr sz="3128">
                <a:solidFill>
                  <a:srgbClr val="FFFFFF"/>
                </a:solidFill>
                <a:uFill>
                  <a:solidFill>
                    <a:srgbClr val="FFFFFF"/>
                  </a:solidFill>
                </a:uFill>
                <a:latin typeface="Calibri"/>
                <a:ea typeface="Calibri"/>
                <a:cs typeface="Calibri"/>
                <a:sym typeface="Calibri"/>
              </a:defRPr>
            </a:pPr>
            <a:r>
              <a:t>I Cor. 5:</a:t>
            </a:r>
            <a:r>
              <a:t>5, I </a:t>
            </a:r>
            <a:r>
              <a:t>Tim. 1:20</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6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6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61">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61">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61">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61">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161">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1"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63" name="Steps for Church Discipline"/>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Steps for Church Discipline</a:t>
            </a:r>
          </a:p>
        </p:txBody>
      </p:sp>
      <p:sp>
        <p:nvSpPr>
          <p:cNvPr id="164" name="Upon refusal to heed the warning and correction of the Elder Board and of the Church, he or she shall be publicly dismissed from the Church with the hope of future repentance and reconciliation.  There shall be no appeal to any court as a result of this "/>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Upon refusal to heed the warning and correction of the Elder Board and of the Church, he or she shall be publicly dismissed from</a:t>
            </a:r>
            <a:r>
              <a:t> the Church </a:t>
            </a:r>
            <a:r>
              <a:t>with the hope of future repentance and reconciliation.  There shall be no appeal to any court as a result of this decision (I Cor. 6:1-2)</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66" name="image16.jpg" descr="image16.jpg"/>
          <p:cNvPicPr>
            <a:picLocks noChangeAspect="1"/>
          </p:cNvPicPr>
          <p:nvPr/>
        </p:nvPicPr>
        <p:blipFill>
          <a:blip r:embed="rId2">
            <a:extLst/>
          </a:blip>
          <a:stretch>
            <a:fillRect/>
          </a:stretch>
        </p:blipFill>
        <p:spPr>
          <a:xfrm>
            <a:off x="8299450" y="4643059"/>
            <a:ext cx="4411699" cy="4943034"/>
          </a:xfrm>
          <a:prstGeom prst="rect">
            <a:avLst/>
          </a:prstGeom>
          <a:ln w="12700">
            <a:miter lim="400000"/>
          </a:ln>
        </p:spPr>
      </p:pic>
      <p:sp>
        <p:nvSpPr>
          <p:cNvPr id="167" name="Responsibility of Church Body"/>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Responsibility of Church Body</a:t>
            </a:r>
          </a:p>
        </p:txBody>
      </p:sp>
      <p:sp>
        <p:nvSpPr>
          <p:cNvPr id="168" name="In all matters of church discipline, the church congregation is expected, with no exceptions, to keep silent about the matter to any and all outside the…"/>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In all matters of church discipline,</a:t>
            </a:r>
            <a:r>
              <a:t> the </a:t>
            </a:r>
            <a:r>
              <a:t>church congregation is expected, with no exceptions, to keep silent about the matter to any and all outside the </a:t>
            </a:r>
          </a:p>
          <a:p>
            <a:pPr marL="0" indent="0" defTabSz="650240">
              <a:spcBef>
                <a:spcPts val="700"/>
              </a:spcBef>
              <a:buSzTx/>
              <a:buNone/>
              <a:defRPr sz="4551">
                <a:solidFill>
                  <a:srgbClr val="FFFFFF"/>
                </a:solidFill>
                <a:uFill>
                  <a:solidFill>
                    <a:srgbClr val="FFFFFF"/>
                  </a:solidFill>
                </a:uFill>
                <a:latin typeface="Calibri"/>
                <a:ea typeface="Calibri"/>
                <a:cs typeface="Calibri"/>
                <a:sym typeface="Calibri"/>
              </a:defRPr>
            </a:pPr>
            <a:r>
              <a:t>	congregation, avoiding the </a:t>
            </a:r>
          </a:p>
          <a:p>
            <a:pPr marL="0" indent="0" defTabSz="650240">
              <a:spcBef>
                <a:spcPts val="700"/>
              </a:spcBef>
              <a:buSzTx/>
              <a:buNone/>
              <a:defRPr sz="4551">
                <a:solidFill>
                  <a:srgbClr val="FFFFFF"/>
                </a:solidFill>
                <a:uFill>
                  <a:solidFill>
                    <a:srgbClr val="FFFFFF"/>
                  </a:solidFill>
                </a:uFill>
                <a:latin typeface="Calibri"/>
                <a:ea typeface="Calibri"/>
                <a:cs typeface="Calibri"/>
                <a:sym typeface="Calibri"/>
              </a:defRPr>
            </a:pPr>
            <a:r>
              <a:t>	common sin of “slander</a:t>
            </a:r>
            <a:r>
              <a:t>” </a:t>
            </a:r>
          </a:p>
          <a:p>
            <a:pPr marL="0" indent="0" defTabSz="650240">
              <a:spcBef>
                <a:spcPts val="700"/>
              </a:spcBef>
              <a:buSzTx/>
              <a:buNone/>
              <a:defRPr sz="4551">
                <a:solidFill>
                  <a:srgbClr val="FFFFFF"/>
                </a:solidFill>
                <a:uFill>
                  <a:solidFill>
                    <a:srgbClr val="FFFFFF"/>
                  </a:solidFill>
                </a:uFill>
                <a:latin typeface="Calibri"/>
                <a:ea typeface="Calibri"/>
                <a:cs typeface="Calibri"/>
                <a:sym typeface="Calibri"/>
              </a:defRPr>
            </a:pPr>
            <a:r>
              <a:t>		</a:t>
            </a:r>
            <a:r>
              <a:t>(</a:t>
            </a:r>
            <a:r>
              <a:t>II Cor. 12:20).  </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70" name="Ordinances"/>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Ordinances</a:t>
            </a:r>
          </a:p>
        </p:txBody>
      </p:sp>
      <p:sp>
        <p:nvSpPr>
          <p:cNvPr id="171" name="The word ordinance comes from two Latin words which in their final meaning signify “that which is ordered or commanded.”  This term has been used to describe the two institution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 word </a:t>
            </a:r>
            <a:r>
              <a:rPr i="1"/>
              <a:t>ordinance</a:t>
            </a:r>
            <a:r>
              <a:t> comes from two Latin words which in their final meaning signify “that which is ordered or commanded.”  This term has been used to describe the two </a:t>
            </a:r>
            <a:r>
              <a:t>institutions</a:t>
            </a:r>
            <a:r>
              <a:t>:</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Baptism</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Lord’s Supper</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7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7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71">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71">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1"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73" name="Baptism"/>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Baptism</a:t>
            </a:r>
          </a:p>
        </p:txBody>
      </p:sp>
      <p:sp>
        <p:nvSpPr>
          <p:cNvPr id="174" name="Confess identity with Christ to other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Confess identity with Christ to others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As Christ went through death, burial and resurrection, so the Christian emerges from the water dead to sin</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Only an illustration of what has taken place in the Believer, baptism has no saving virtue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Baptism is always for the Believer – not for infants.  No recorded instance of it.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7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7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7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74">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4" grpId="1"/>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76" name="Baptism"/>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Baptism</a:t>
            </a:r>
          </a:p>
        </p:txBody>
      </p:sp>
      <p:sp>
        <p:nvSpPr>
          <p:cNvPr id="177" name="Immersion – example set forth in Scripture…"/>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Immersion – example set forth in Scripture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Affusion</a:t>
            </a:r>
            <a:r>
              <a:t> – (sprinkling) not mentioned in Scripture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Given to the church </a:t>
            </a:r>
            <a:br/>
            <a:r>
              <a:t>by Christ, so it is our </a:t>
            </a:r>
            <a:br/>
            <a:r>
              <a:t>responsibility to </a:t>
            </a:r>
            <a:br/>
            <a:r>
              <a:t>participate in it.</a:t>
            </a:r>
          </a:p>
        </p:txBody>
      </p:sp>
      <p:pic>
        <p:nvPicPr>
          <p:cNvPr id="178" name="image17.jpg" descr="image17.jpg"/>
          <p:cNvPicPr>
            <a:picLocks noChangeAspect="1"/>
          </p:cNvPicPr>
          <p:nvPr/>
        </p:nvPicPr>
        <p:blipFill>
          <a:blip r:embed="rId2">
            <a:extLst/>
          </a:blip>
          <a:stretch>
            <a:fillRect/>
          </a:stretch>
        </p:blipFill>
        <p:spPr>
          <a:xfrm>
            <a:off x="6574332" y="4361789"/>
            <a:ext cx="6322094" cy="474157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7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7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77">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7"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80" name="The Lord’s Supper"/>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The Lord’s Supper</a:t>
            </a:r>
          </a:p>
        </p:txBody>
      </p:sp>
      <p:sp>
        <p:nvSpPr>
          <p:cNvPr id="181" name="Spiritual experience…"/>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Spiritual experience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Transubstantiation – bread and wine actually become the body and blood</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Consubstantiation – body and blood exist alongside the bread and wine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Christ cannot be sacrificed again</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First supper, He had not yet been crucified</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8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8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81">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81">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81">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81">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1" grpId="1"/>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83" name="The Lord’s Supper"/>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The Lord’s Supper</a:t>
            </a:r>
          </a:p>
        </p:txBody>
      </p:sp>
      <p:sp>
        <p:nvSpPr>
          <p:cNvPr id="184" name="Instructions found in 1 Cor 1:27-29…"/>
          <p:cNvSpPr txBox="1"/>
          <p:nvPr>
            <p:ph type="body" idx="1"/>
          </p:nvPr>
        </p:nvSpPr>
        <p:spPr>
          <a:xfrm>
            <a:off x="650239" y="2275839"/>
            <a:ext cx="11704322" cy="6935895"/>
          </a:xfrm>
          <a:prstGeom prst="rect">
            <a:avLst/>
          </a:prstGeom>
        </p:spPr>
        <p:txBody>
          <a:bodyPr lIns="126435" tIns="72248" rIns="126435" bIns="72248" anchor="t"/>
          <a:lstStyle/>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Instructions found in 1 </a:t>
            </a:r>
            <a:r>
              <a:t>Cor</a:t>
            </a:r>
            <a:r>
              <a:t> 1:27-29</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Only for those who are Believers</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Observe with respect and reverence</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Time of heart-searching, </a:t>
            </a:r>
            <a:br/>
            <a:r>
              <a:t>confession and restoration</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Early church practiced </a:t>
            </a:r>
            <a:br/>
            <a:r>
              <a:t>frequently</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We practice until Christ </a:t>
            </a:r>
            <a:br/>
            <a:r>
              <a:t>returns</a:t>
            </a:r>
          </a:p>
        </p:txBody>
      </p:sp>
      <p:pic>
        <p:nvPicPr>
          <p:cNvPr id="185" name="image18.jpg" descr="image18.jpg"/>
          <p:cNvPicPr>
            <a:picLocks noChangeAspect="1"/>
          </p:cNvPicPr>
          <p:nvPr/>
        </p:nvPicPr>
        <p:blipFill>
          <a:blip r:embed="rId2">
            <a:extLst/>
          </a:blip>
          <a:stretch>
            <a:fillRect/>
          </a:stretch>
        </p:blipFill>
        <p:spPr>
          <a:xfrm>
            <a:off x="8073867" y="4730338"/>
            <a:ext cx="4900479" cy="421409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8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8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8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8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84">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84">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4"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93" name="Origination"/>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Origination</a:t>
            </a:r>
          </a:p>
        </p:txBody>
      </p:sp>
      <p:sp>
        <p:nvSpPr>
          <p:cNvPr id="94" name="Began on day of Pentecost (Acts 2:1-21, 38-47)…"/>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Began on day of Pentecost (Acts 2:1-21, 38-47)</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Peter proclaimed finished work of Christ</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Continues today as evangelism and discipleship take place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Will be complete when Christ returns for His own (Eph 4:13)</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9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9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9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9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94">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94" grpId="1"/>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87" name="Practical Exercise"/>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Practical Exercise</a:t>
            </a:r>
          </a:p>
        </p:txBody>
      </p:sp>
      <p:sp>
        <p:nvSpPr>
          <p:cNvPr id="188" name="Write a sign to put out in front of the building of a church you establish.…"/>
          <p:cNvSpPr txBox="1"/>
          <p:nvPr>
            <p:ph type="body" idx="1"/>
          </p:nvPr>
        </p:nvSpPr>
        <p:spPr>
          <a:xfrm>
            <a:off x="650239" y="2275839"/>
            <a:ext cx="11704322" cy="6436926"/>
          </a:xfrm>
          <a:prstGeom prst="rect">
            <a:avLst/>
          </a:prstGeom>
        </p:spPr>
        <p:txBody>
          <a:bodyPr lIns="126435" tIns="72248" rIns="126435" bIns="72248" anchor="t"/>
          <a:lstStyle/>
          <a:p>
            <a:pPr marL="360883" indent="-360883" defTabSz="481177">
              <a:spcBef>
                <a:spcPts val="500"/>
              </a:spcBef>
              <a:buClr>
                <a:srgbClr val="FFFFFF"/>
              </a:buClr>
              <a:buFont typeface="Arial"/>
              <a:defRPr sz="3367">
                <a:solidFill>
                  <a:srgbClr val="FFFFFF"/>
                </a:solidFill>
                <a:uFill>
                  <a:solidFill>
                    <a:srgbClr val="FFFFFF"/>
                  </a:solidFill>
                </a:uFill>
                <a:latin typeface="Calibri"/>
                <a:ea typeface="Calibri"/>
                <a:cs typeface="Calibri"/>
                <a:sym typeface="Calibri"/>
              </a:defRPr>
            </a:pPr>
            <a:r>
              <a:t>Write a sign to put out in front of the building of a church you establish.</a:t>
            </a:r>
          </a:p>
          <a:p>
            <a:pPr marL="360883" indent="-360883" defTabSz="481177">
              <a:spcBef>
                <a:spcPts val="500"/>
              </a:spcBef>
              <a:buClr>
                <a:srgbClr val="FFFFFF"/>
              </a:buClr>
              <a:buFont typeface="Arial"/>
              <a:defRPr sz="3367">
                <a:solidFill>
                  <a:srgbClr val="FFFFFF"/>
                </a:solidFill>
                <a:uFill>
                  <a:solidFill>
                    <a:srgbClr val="FFFFFF"/>
                  </a:solidFill>
                </a:uFill>
                <a:latin typeface="Calibri"/>
                <a:ea typeface="Calibri"/>
                <a:cs typeface="Calibri"/>
                <a:sym typeface="Calibri"/>
              </a:defRPr>
            </a:pPr>
            <a:r>
              <a:t>How would you ensure that you maintain focus in your church as you grow?</a:t>
            </a:r>
          </a:p>
          <a:p>
            <a:pPr marL="360883" indent="-360883" defTabSz="481177">
              <a:spcBef>
                <a:spcPts val="500"/>
              </a:spcBef>
              <a:buClr>
                <a:srgbClr val="FFFFFF"/>
              </a:buClr>
              <a:buFont typeface="Arial"/>
              <a:defRPr sz="3367">
                <a:solidFill>
                  <a:srgbClr val="FFFFFF"/>
                </a:solidFill>
                <a:uFill>
                  <a:solidFill>
                    <a:srgbClr val="FFFFFF"/>
                  </a:solidFill>
                </a:uFill>
                <a:latin typeface="Calibri"/>
                <a:ea typeface="Calibri"/>
                <a:cs typeface="Calibri"/>
                <a:sym typeface="Calibri"/>
              </a:defRPr>
            </a:pPr>
            <a:r>
              <a:t>What key staff positions would you have in your church – with what duties?</a:t>
            </a:r>
          </a:p>
          <a:p>
            <a:pPr marL="360883" indent="-360883" defTabSz="481177">
              <a:spcBef>
                <a:spcPts val="500"/>
              </a:spcBef>
              <a:buClr>
                <a:srgbClr val="FFFFFF"/>
              </a:buClr>
              <a:buFont typeface="Arial"/>
              <a:defRPr sz="3367">
                <a:solidFill>
                  <a:srgbClr val="FFFFFF"/>
                </a:solidFill>
                <a:uFill>
                  <a:solidFill>
                    <a:srgbClr val="FFFFFF"/>
                  </a:solidFill>
                </a:uFill>
                <a:latin typeface="Calibri"/>
                <a:ea typeface="Calibri"/>
                <a:cs typeface="Calibri"/>
                <a:sym typeface="Calibri"/>
              </a:defRPr>
            </a:pPr>
            <a:r>
              <a:t>How would you facilitate community in a growing church?</a:t>
            </a:r>
          </a:p>
          <a:p>
            <a:pPr marL="0" indent="0" defTabSz="481177">
              <a:spcBef>
                <a:spcPts val="500"/>
              </a:spcBef>
              <a:buSzTx/>
              <a:buNone/>
              <a:defRPr sz="3367">
                <a:solidFill>
                  <a:srgbClr val="FFFFFF"/>
                </a:solidFill>
                <a:uFill>
                  <a:solidFill>
                    <a:srgbClr val="FFFFFF"/>
                  </a:solidFill>
                </a:uFill>
                <a:latin typeface="Calibri"/>
                <a:ea typeface="Calibri"/>
                <a:cs typeface="Calibri"/>
                <a:sym typeface="Calibri"/>
              </a:defRPr>
            </a:pPr>
          </a:p>
          <a:p>
            <a:pPr marL="0" indent="0" defTabSz="481177">
              <a:spcBef>
                <a:spcPts val="500"/>
              </a:spcBef>
              <a:buSzTx/>
              <a:buNone/>
              <a:defRPr sz="3367">
                <a:solidFill>
                  <a:srgbClr val="FFFFFF"/>
                </a:solidFill>
                <a:uFill>
                  <a:solidFill>
                    <a:srgbClr val="FFFFFF"/>
                  </a:solidFill>
                </a:uFill>
                <a:latin typeface="Calibri"/>
                <a:ea typeface="Calibri"/>
                <a:cs typeface="Calibri"/>
                <a:sym typeface="Calibri"/>
              </a:defRPr>
            </a:pPr>
          </a:p>
          <a:p>
            <a:pPr marL="0" indent="0" defTabSz="481177">
              <a:spcBef>
                <a:spcPts val="500"/>
              </a:spcBef>
              <a:buSzTx/>
              <a:buNone/>
              <a:defRPr sz="3367">
                <a:solidFill>
                  <a:srgbClr val="FFFFFF"/>
                </a:solidFill>
                <a:uFill>
                  <a:solidFill>
                    <a:srgbClr val="FFFFFF"/>
                  </a:solidFill>
                </a:uFill>
                <a:latin typeface="Calibri"/>
                <a:ea typeface="Calibri"/>
                <a:cs typeface="Calibri"/>
                <a:sym typeface="Calibri"/>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8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8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88">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88">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88">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88">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188">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0" presetID="1" grpId="1" fill="hold">
                                  <p:stCondLst>
                                    <p:cond delay="0"/>
                                  </p:stCondLst>
                                  <p:iterate type="el" backwards="0">
                                    <p:tmAbs val="0"/>
                                  </p:iterate>
                                  <p:childTnLst>
                                    <p:set>
                                      <p:cBhvr>
                                        <p:cTn id="36" fill="hold"/>
                                        <p:tgtEl>
                                          <p:spTgt spid="188">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8" grpId="1"/>
    </p:bld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90" name="Double-click to edit"/>
          <p:cNvSpPr txBox="1"/>
          <p:nvPr>
            <p:ph type="title"/>
          </p:nvPr>
        </p:nvSpPr>
        <p:spPr>
          <a:xfrm>
            <a:off x="650239" y="390595"/>
            <a:ext cx="11704322" cy="1625601"/>
          </a:xfrm>
          <a:prstGeom prst="rect">
            <a:avLst/>
          </a:prstGeom>
        </p:spPr>
        <p:txBody>
          <a:bodyPr lIns="126435" tIns="72248" rIns="126435" bIns="72248"/>
          <a:lstStyle/>
          <a:p>
            <a:pPr defTabSz="650240">
              <a:defRPr sz="6257">
                <a:solidFill>
                  <a:srgbClr val="FFFFFF"/>
                </a:solidFill>
                <a:uFill>
                  <a:solidFill>
                    <a:srgbClr val="FFFFFF"/>
                  </a:solidFill>
                </a:uFill>
                <a:latin typeface="Calibri"/>
                <a:ea typeface="Calibri"/>
                <a:cs typeface="Calibri"/>
                <a:sym typeface="Calibri"/>
              </a:defRPr>
            </a:pPr>
          </a:p>
        </p:txBody>
      </p:sp>
      <p:sp>
        <p:nvSpPr>
          <p:cNvPr id="191" name="Double-click to edit"/>
          <p:cNvSpPr txBox="1"/>
          <p:nvPr>
            <p:ph type="body" idx="1"/>
          </p:nvPr>
        </p:nvSpPr>
        <p:spPr>
          <a:xfrm>
            <a:off x="650239" y="2275839"/>
            <a:ext cx="11704322" cy="6436926"/>
          </a:xfrm>
          <a:prstGeom prst="rect">
            <a:avLst/>
          </a:prstGeom>
        </p:spPr>
        <p:txBody>
          <a:bodyPr lIns="126435" tIns="72248" rIns="126435" bIns="72248" anchor="t"/>
          <a:lstStyle/>
          <a:p>
            <a:pPr marL="0" indent="0" defTabSz="650240">
              <a:spcBef>
                <a:spcPts val="700"/>
              </a:spcBef>
              <a:buSzTx/>
              <a:buNone/>
              <a:defRPr sz="4551">
                <a:solidFill>
                  <a:srgbClr val="FFFFFF"/>
                </a:solidFill>
                <a:uFill>
                  <a:solidFill>
                    <a:srgbClr val="FFFFFF"/>
                  </a:solidFill>
                </a:u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96" name="Purpose of Church Today"/>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Purpose of Church Today	</a:t>
            </a:r>
          </a:p>
        </p:txBody>
      </p:sp>
      <p:sp>
        <p:nvSpPr>
          <p:cNvPr id="97" name="To be a visible church of those who profess to be Christian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To be a visible church of those who profess to be Christians.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We become a testimony to the world that Christ has risen</a:t>
            </a:r>
          </a:p>
        </p:txBody>
      </p:sp>
      <p:pic>
        <p:nvPicPr>
          <p:cNvPr id="98" name="image6.jpg" descr="image6.jpg"/>
          <p:cNvPicPr>
            <a:picLocks noChangeAspect="1"/>
          </p:cNvPicPr>
          <p:nvPr/>
        </p:nvPicPr>
        <p:blipFill>
          <a:blip r:embed="rId2">
            <a:extLst/>
          </a:blip>
          <a:stretch>
            <a:fillRect/>
          </a:stretch>
        </p:blipFill>
        <p:spPr>
          <a:xfrm>
            <a:off x="6171949" y="5138126"/>
            <a:ext cx="5772236" cy="4329177"/>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9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9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97">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97"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00" name="Mission of the Church"/>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Mission of the Church</a:t>
            </a:r>
          </a:p>
        </p:txBody>
      </p:sp>
      <p:sp>
        <p:nvSpPr>
          <p:cNvPr id="101" name="To make disciples who will engage in worship, growth, fellowship and service.…"/>
          <p:cNvSpPr txBox="1"/>
          <p:nvPr>
            <p:ph type="body" idx="1"/>
          </p:nvPr>
        </p:nvSpPr>
        <p:spPr>
          <a:xfrm>
            <a:off x="650239" y="2275839"/>
            <a:ext cx="11704322" cy="6436926"/>
          </a:xfrm>
          <a:prstGeom prst="rect">
            <a:avLst/>
          </a:prstGeom>
        </p:spPr>
        <p:txBody>
          <a:bodyPr lIns="114300" tIns="114300" rIns="114300" bIns="114300"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To make disciples who will engage in worship, growth, fellowship and service.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 mission to make disciples is carried out through the evangelizing of the lost and the edifying of the saints.</a:t>
            </a:r>
          </a:p>
        </p:txBody>
      </p:sp>
      <p:pic>
        <p:nvPicPr>
          <p:cNvPr id="102" name="image7.jpg" descr="image7.jpg"/>
          <p:cNvPicPr>
            <a:picLocks noChangeAspect="1"/>
          </p:cNvPicPr>
          <p:nvPr/>
        </p:nvPicPr>
        <p:blipFill>
          <a:blip r:embed="rId2">
            <a:extLst/>
          </a:blip>
          <a:stretch>
            <a:fillRect/>
          </a:stretch>
        </p:blipFill>
        <p:spPr>
          <a:xfrm>
            <a:off x="8372670" y="5821535"/>
            <a:ext cx="4374655" cy="3795014"/>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0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0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01">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01"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04" name="One Definition of Church"/>
          <p:cNvSpPr txBox="1"/>
          <p:nvPr>
            <p:ph type="title"/>
          </p:nvPr>
        </p:nvSpPr>
        <p:spPr>
          <a:xfrm>
            <a:off x="650239" y="390596"/>
            <a:ext cx="11704322" cy="1451751"/>
          </a:xfrm>
          <a:prstGeom prst="rect">
            <a:avLst/>
          </a:prstGeom>
        </p:spPr>
        <p:txBody>
          <a:bodyPr lIns="126435" tIns="72248" rIns="126435" bIns="72248"/>
          <a:lstStyle>
            <a:lvl1pPr defTabSz="650240">
              <a:defRPr sz="5120">
                <a:solidFill>
                  <a:srgbClr val="FFFFFF"/>
                </a:solidFill>
                <a:uFill>
                  <a:solidFill>
                    <a:srgbClr val="FFFFFF"/>
                  </a:solidFill>
                </a:uFill>
                <a:latin typeface="Calibri"/>
                <a:ea typeface="Calibri"/>
                <a:cs typeface="Calibri"/>
                <a:sym typeface="Calibri"/>
              </a:defRPr>
            </a:lvl1pPr>
          </a:lstStyle>
          <a:p>
            <a:pPr>
              <a:defRPr sz="6257"/>
            </a:pPr>
            <a:r>
              <a:rPr sz="5120"/>
              <a:t>One Definition of Church</a:t>
            </a:r>
          </a:p>
        </p:txBody>
      </p:sp>
      <p:sp>
        <p:nvSpPr>
          <p:cNvPr id="105" name="Summation of Acts 2:42-47…"/>
          <p:cNvSpPr txBox="1"/>
          <p:nvPr>
            <p:ph type="body" idx="1"/>
          </p:nvPr>
        </p:nvSpPr>
        <p:spPr>
          <a:xfrm>
            <a:off x="433493" y="2167466"/>
            <a:ext cx="12137814" cy="7152641"/>
          </a:xfrm>
          <a:prstGeom prst="rect">
            <a:avLst/>
          </a:prstGeom>
        </p:spPr>
        <p:txBody>
          <a:bodyPr lIns="126435" tIns="72248" rIns="126435" bIns="72248" anchor="t"/>
          <a:lstStyle/>
          <a:p>
            <a:pPr marL="482803" indent="-482803" defTabSz="643737">
              <a:lnSpc>
                <a:spcPct val="90000"/>
              </a:lnSpc>
              <a:spcBef>
                <a:spcPts val="600"/>
              </a:spcBef>
              <a:buClr>
                <a:srgbClr val="FFFFFF"/>
              </a:buClr>
              <a:buFont typeface="Arial"/>
              <a:defRPr sz="4083">
                <a:solidFill>
                  <a:srgbClr val="FFFFFF"/>
                </a:solidFill>
                <a:uFill>
                  <a:solidFill>
                    <a:srgbClr val="FFFFFF"/>
                  </a:solidFill>
                </a:uFill>
                <a:latin typeface="Calibri"/>
                <a:ea typeface="Calibri"/>
                <a:cs typeface="Calibri"/>
                <a:sym typeface="Calibri"/>
              </a:defRPr>
            </a:pPr>
            <a:r>
              <a:t>Summation of Acts 2:42-47</a:t>
            </a:r>
          </a:p>
          <a:p>
            <a:pPr marL="339470" indent="-339470" defTabSz="643737">
              <a:lnSpc>
                <a:spcPct val="90000"/>
              </a:lnSpc>
              <a:spcBef>
                <a:spcPts val="600"/>
              </a:spcBef>
              <a:buSzTx/>
              <a:buNone/>
              <a:defRPr sz="4083">
                <a:solidFill>
                  <a:srgbClr val="FFFFFF"/>
                </a:solidFill>
                <a:uFill>
                  <a:solidFill>
                    <a:srgbClr val="FFFFFF"/>
                  </a:solidFill>
                </a:uFill>
                <a:latin typeface="Calibri"/>
                <a:ea typeface="Calibri"/>
                <a:cs typeface="Calibri"/>
                <a:sym typeface="Calibri"/>
              </a:defRPr>
            </a:pPr>
            <a:r>
              <a:t>    “The local church is a community of regenerated believers who confess Jesus Christ as Lord. In obedience to scripture, they organize under qualified leadership , gather regularly for preaching and worship, observe the biblical sacraments of baptism and communion, are unified by the Spirit, are disciplined for holiness and scatter to fulfill the Great Commandment and Great Commission as missionaries to the world for God’s glory and their joy.” </a:t>
            </a:r>
          </a:p>
          <a:p>
            <a:pPr marL="339470" indent="-339470" defTabSz="643737">
              <a:lnSpc>
                <a:spcPct val="90000"/>
              </a:lnSpc>
              <a:spcBef>
                <a:spcPts val="600"/>
              </a:spcBef>
              <a:buSzTx/>
              <a:buNone/>
              <a:defRPr sz="4083">
                <a:solidFill>
                  <a:srgbClr val="FFFFFF"/>
                </a:solidFill>
                <a:uFill>
                  <a:solidFill>
                    <a:srgbClr val="FFFFFF"/>
                  </a:solidFill>
                </a:uFill>
                <a:latin typeface="Calibri"/>
                <a:ea typeface="Calibri"/>
                <a:cs typeface="Calibri"/>
                <a:sym typeface="Calibri"/>
              </a:defRPr>
            </a:pPr>
            <a:r>
              <a:t>					</a:t>
            </a:r>
            <a:r>
              <a:rPr sz="1971"/>
              <a:t>Mark Driscoll &amp; Gerry </a:t>
            </a:r>
            <a:r>
              <a:rPr sz="1971"/>
              <a:t>Breshers</a:t>
            </a:r>
            <a:r>
              <a:rPr sz="1971"/>
              <a:t>, Vintage Church</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07" name="The Basic Task of the Church"/>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The Basic Task of the Church</a:t>
            </a:r>
          </a:p>
        </p:txBody>
      </p:sp>
      <p:sp>
        <p:nvSpPr>
          <p:cNvPr id="108" name="To teach sound doctrine.  Titus 2:1…"/>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To teach sound doctrine.  Titus 2:1</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 leaders must be faithful to sound doctrine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Churches tend to do many things that distract from the basic task.</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Leaders are often drawn </a:t>
            </a:r>
            <a:br/>
            <a:r>
              <a:t>in directions that dissipate </a:t>
            </a:r>
            <a:br/>
            <a:r>
              <a:t>their energies from </a:t>
            </a:r>
            <a:br/>
            <a:r>
              <a:t>this task</a:t>
            </a:r>
          </a:p>
        </p:txBody>
      </p:sp>
      <p:pic>
        <p:nvPicPr>
          <p:cNvPr id="109" name="image8.jpg" descr="image8.jpg"/>
          <p:cNvPicPr>
            <a:picLocks noChangeAspect="1"/>
          </p:cNvPicPr>
          <p:nvPr/>
        </p:nvPicPr>
        <p:blipFill>
          <a:blip r:embed="rId2">
            <a:extLst/>
          </a:blip>
          <a:stretch>
            <a:fillRect/>
          </a:stretch>
        </p:blipFill>
        <p:spPr>
          <a:xfrm>
            <a:off x="7578807" y="5312821"/>
            <a:ext cx="5368091" cy="4026069"/>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0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0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0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08">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08">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08"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11" name="Three forms of Church Government"/>
          <p:cNvSpPr txBox="1"/>
          <p:nvPr>
            <p:ph type="title"/>
          </p:nvPr>
        </p:nvSpPr>
        <p:spPr>
          <a:xfrm>
            <a:off x="650239" y="390595"/>
            <a:ext cx="11704322" cy="1625601"/>
          </a:xfrm>
          <a:prstGeom prst="rect">
            <a:avLst/>
          </a:prstGeom>
        </p:spPr>
        <p:txBody>
          <a:bodyPr lIns="126435" tIns="72248" rIns="126435" bIns="72248"/>
          <a:lstStyle>
            <a:lvl1pPr defTabSz="650240">
              <a:defRPr sz="5546">
                <a:solidFill>
                  <a:srgbClr val="FFFFFF"/>
                </a:solidFill>
                <a:uFill>
                  <a:solidFill>
                    <a:srgbClr val="FFFFFF"/>
                  </a:solidFill>
                </a:uFill>
                <a:latin typeface="Calibri"/>
                <a:ea typeface="Calibri"/>
                <a:cs typeface="Calibri"/>
                <a:sym typeface="Calibri"/>
              </a:defRPr>
            </a:lvl1pPr>
          </a:lstStyle>
          <a:p>
            <a:pPr/>
            <a:r>
              <a:t>Three forms of Church Government</a:t>
            </a:r>
          </a:p>
        </p:txBody>
      </p:sp>
      <p:sp>
        <p:nvSpPr>
          <p:cNvPr id="112" name="Episcopal…"/>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Episcopal</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Presbyterian</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Congregational</a:t>
            </a:r>
          </a:p>
        </p:txBody>
      </p:sp>
      <p:pic>
        <p:nvPicPr>
          <p:cNvPr id="113" name="image9.jpg" descr="image9.jpg"/>
          <p:cNvPicPr>
            <a:picLocks noChangeAspect="1"/>
          </p:cNvPicPr>
          <p:nvPr/>
        </p:nvPicPr>
        <p:blipFill>
          <a:blip r:embed="rId2">
            <a:extLst/>
          </a:blip>
          <a:stretch>
            <a:fillRect/>
          </a:stretch>
        </p:blipFill>
        <p:spPr>
          <a:xfrm>
            <a:off x="4983058" y="4630702"/>
            <a:ext cx="7913370" cy="468940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1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1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12">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12"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15" name="Episcopal"/>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Episcopal</a:t>
            </a:r>
          </a:p>
        </p:txBody>
      </p:sp>
      <p:sp>
        <p:nvSpPr>
          <p:cNvPr id="116" name="Chief ministers are bishop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Chief ministers are bishops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Apostles were the supreme leaders of church</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They entrusted power to some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That power was succeeded for generations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Church of England (Catholic church) maintains this as well as Lutheran churches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More Christians accept this than any other government.</a:t>
            </a:r>
          </a:p>
        </p:txBody>
      </p:sp>
      <p:pic>
        <p:nvPicPr>
          <p:cNvPr id="117" name="image10.png" descr="image10.png"/>
          <p:cNvPicPr>
            <a:picLocks noChangeAspect="1"/>
          </p:cNvPicPr>
          <p:nvPr/>
        </p:nvPicPr>
        <p:blipFill>
          <a:blip r:embed="rId2">
            <a:extLst/>
          </a:blip>
          <a:stretch>
            <a:fillRect/>
          </a:stretch>
        </p:blipFill>
        <p:spPr>
          <a:xfrm>
            <a:off x="9225184" y="110150"/>
            <a:ext cx="3379896" cy="337989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1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1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1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1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16">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16">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16" grpId="1"/>
    </p:bldLst>
  </p:timing>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42464D"/>
      </a:dk2>
      <a:lt2>
        <a:srgbClr val="D4D6D9"/>
      </a:lt2>
      <a:accent1>
        <a:srgbClr val="095CC4"/>
      </a:accent1>
      <a:accent2>
        <a:srgbClr val="1B8518"/>
      </a:accent2>
      <a:accent3>
        <a:srgbClr val="D3B21C"/>
      </a:accent3>
      <a:accent4>
        <a:srgbClr val="D45510"/>
      </a:accent4>
      <a:accent5>
        <a:srgbClr val="BA120A"/>
      </a:accent5>
      <a:accent6>
        <a:srgbClr val="62298A"/>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12700" dir="0">
              <a:srgbClr val="000000">
                <a:alpha val="5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42464D"/>
      </a:dk2>
      <a:lt2>
        <a:srgbClr val="D4D6D9"/>
      </a:lt2>
      <a:accent1>
        <a:srgbClr val="095CC4"/>
      </a:accent1>
      <a:accent2>
        <a:srgbClr val="1B8518"/>
      </a:accent2>
      <a:accent3>
        <a:srgbClr val="D3B21C"/>
      </a:accent3>
      <a:accent4>
        <a:srgbClr val="D45510"/>
      </a:accent4>
      <a:accent5>
        <a:srgbClr val="BA120A"/>
      </a:accent5>
      <a:accent6>
        <a:srgbClr val="62298A"/>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12700" dir="0">
              <a:srgbClr val="000000">
                <a:alpha val="5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