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slideLayouts/slideLayout5.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docProps/app.xml" ContentType="application/vnd.openxmlformats-officedocument.extended-properties+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306" r:id="rId2"/>
    <p:sldId id="279" r:id="rId3"/>
    <p:sldId id="280" r:id="rId4"/>
    <p:sldId id="281" r:id="rId5"/>
    <p:sldId id="282" r:id="rId6"/>
    <p:sldId id="283" r:id="rId7"/>
    <p:sldId id="308" r:id="rId8"/>
    <p:sldId id="284"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3" r:id="rId26"/>
    <p:sldId id="302" r:id="rId27"/>
    <p:sldId id="304" r:id="rId28"/>
    <p:sldId id="307" r:id="rId29"/>
    <p:sldId id="30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varScale="1">
        <p:scale>
          <a:sx n="140" d="100"/>
          <a:sy n="140" d="100"/>
        </p:scale>
        <p:origin x="-680"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E181AD-C0BA-7A46-AF4B-A8C1485F6644}" type="datetimeFigureOut">
              <a:rPr lang="en-US" smtClean="0"/>
              <a:pPr/>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E181AD-C0BA-7A46-AF4B-A8C1485F6644}" type="datetimeFigureOut">
              <a:rPr lang="en-US" smtClean="0"/>
              <a:pPr/>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E181AD-C0BA-7A46-AF4B-A8C1485F6644}" type="datetimeFigureOut">
              <a:rPr lang="en-US" smtClean="0"/>
              <a:pPr/>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E181AD-C0BA-7A46-AF4B-A8C1485F6644}" type="datetimeFigureOut">
              <a:rPr lang="en-US" smtClean="0"/>
              <a:pPr/>
              <a:t>11/12/14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E181AD-C0BA-7A46-AF4B-A8C1485F6644}" type="datetimeFigureOut">
              <a:rPr lang="en-US" smtClean="0"/>
              <a:pPr/>
              <a:t>11/12/14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181AD-C0BA-7A46-AF4B-A8C1485F6644}" type="datetimeFigureOut">
              <a:rPr lang="en-US" smtClean="0"/>
              <a:pPr/>
              <a:t>11/12/14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E181AD-C0BA-7A46-AF4B-A8C1485F6644}" type="datetimeFigureOut">
              <a:rPr lang="en-US" smtClean="0"/>
              <a:pPr/>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E181AD-C0BA-7A46-AF4B-A8C1485F6644}" type="datetimeFigureOut">
              <a:rPr lang="en-US" smtClean="0"/>
              <a:pPr/>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22907-1C3F-DB46-9939-A239B29B2C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181AD-C0BA-7A46-AF4B-A8C1485F6644}" type="datetimeFigureOut">
              <a:rPr lang="en-US" smtClean="0"/>
              <a:pPr/>
              <a:t>11/12/14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22907-1C3F-DB46-9939-A239B29B2C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1" Type="http://schemas.openxmlformats.org/officeDocument/2006/relationships/audio" Target="file://localhost/Users/skinniburgh/Documents/Foundations%20for%20Life%20Stuff/Foundations%20Classes/Foundations%20Classes%20incl%20all%20new%20topics/6.%20Worship%20and%20Prayer/SproulPrayerChangesThings.mp3" TargetMode="Externa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Prayer</a:t>
            </a:r>
            <a:endParaRPr lang="en-US" dirty="0"/>
          </a:p>
        </p:txBody>
      </p:sp>
      <p:sp>
        <p:nvSpPr>
          <p:cNvPr id="5" name="Subtitle 4"/>
          <p:cNvSpPr>
            <a:spLocks noGrp="1"/>
          </p:cNvSpPr>
          <p:nvPr>
            <p:ph type="subTitle" idx="1"/>
          </p:nvPr>
        </p:nvSpPr>
        <p:spPr/>
        <p:txBody>
          <a:bodyPr/>
          <a:lstStyle/>
          <a:p>
            <a:r>
              <a:rPr lang="en-US" dirty="0" smtClean="0"/>
              <a:t>Foundations for Life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(Confession 1 </a:t>
            </a:r>
            <a:r>
              <a:rPr lang="en-US" dirty="0" err="1" smtClean="0"/>
              <a:t>Jn</a:t>
            </a:r>
            <a:r>
              <a:rPr lang="en-US" dirty="0" smtClean="0"/>
              <a:t> 1:9)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You </a:t>
            </a:r>
            <a:r>
              <a:rPr lang="en-US" dirty="0"/>
              <a:t>cannot enter the presence of God in prayer without confessing: </a:t>
            </a:r>
            <a:r>
              <a:rPr lang="en-US" dirty="0" err="1"/>
              <a:t>Isa</a:t>
            </a:r>
            <a:r>
              <a:rPr lang="en-US" dirty="0"/>
              <a:t> 6:1-5</a:t>
            </a:r>
            <a:endParaRPr lang="en-US" dirty="0" smtClean="0"/>
          </a:p>
          <a:p>
            <a:r>
              <a:rPr lang="en-US" dirty="0" smtClean="0"/>
              <a:t>Great </a:t>
            </a:r>
            <a:r>
              <a:rPr lang="en-US" dirty="0"/>
              <a:t>men who confessed their sin:</a:t>
            </a:r>
            <a:endParaRPr lang="en-US" dirty="0" smtClean="0"/>
          </a:p>
          <a:p>
            <a:pPr lvl="1"/>
            <a:r>
              <a:rPr lang="en-US" dirty="0" smtClean="0"/>
              <a:t>Daniel </a:t>
            </a:r>
            <a:r>
              <a:rPr lang="en-US" dirty="0"/>
              <a:t>9:5 acknowledged sin in 7 different </a:t>
            </a:r>
            <a:r>
              <a:rPr lang="en-US" dirty="0" smtClean="0"/>
              <a:t>ways</a:t>
            </a:r>
            <a:endParaRPr lang="en-US" dirty="0"/>
          </a:p>
          <a:p>
            <a:pPr lvl="1"/>
            <a:r>
              <a:rPr lang="en-US" dirty="0" smtClean="0"/>
              <a:t>V </a:t>
            </a:r>
            <a:r>
              <a:rPr lang="en-US" dirty="0"/>
              <a:t>18-19 "not our merits but your </a:t>
            </a:r>
            <a:r>
              <a:rPr lang="en-US" dirty="0" smtClean="0"/>
              <a:t>compassion”</a:t>
            </a:r>
          </a:p>
          <a:p>
            <a:pPr lvl="1"/>
            <a:r>
              <a:rPr lang="en-US" dirty="0" smtClean="0"/>
              <a:t>v20</a:t>
            </a:r>
            <a:r>
              <a:rPr lang="en-US" dirty="0"/>
              <a:t>-22 while in "extreme weariness", while praying Gabriel was </a:t>
            </a:r>
            <a:r>
              <a:rPr lang="en-US" dirty="0" smtClean="0"/>
              <a:t>sent</a:t>
            </a:r>
            <a:endParaRPr lang="en-US" dirty="0"/>
          </a:p>
          <a:p>
            <a:pPr lvl="1"/>
            <a:r>
              <a:rPr lang="en-US" dirty="0" smtClean="0"/>
              <a:t>Nehemiah</a:t>
            </a:r>
            <a:r>
              <a:rPr lang="en-US" dirty="0"/>
              <a:t>: 1:5-11</a:t>
            </a:r>
            <a:endParaRPr lang="en-US" dirty="0" smtClean="0"/>
          </a:p>
          <a:p>
            <a:r>
              <a:rPr lang="en-US" dirty="0" smtClean="0"/>
              <a:t>God </a:t>
            </a:r>
            <a:r>
              <a:rPr lang="en-US" dirty="0"/>
              <a:t>won’t answer our prayers when there is sin in our lives:</a:t>
            </a:r>
            <a:endParaRPr lang="en-US" dirty="0" smtClean="0"/>
          </a:p>
          <a:p>
            <a:pPr lvl="1"/>
            <a:r>
              <a:rPr lang="en-US" dirty="0" smtClean="0"/>
              <a:t>Ps </a:t>
            </a:r>
            <a:r>
              <a:rPr lang="en-US" dirty="0"/>
              <a:t>139:23-24; 66:18; Pr 28:9,13; </a:t>
            </a:r>
            <a:r>
              <a:rPr lang="en-US" dirty="0" err="1"/>
              <a:t>Isa</a:t>
            </a:r>
            <a:r>
              <a:rPr lang="en-US" dirty="0"/>
              <a:t> 59:1</a:t>
            </a:r>
            <a:endParaRPr lang="en-US" dirty="0" smtClean="0"/>
          </a:p>
          <a:p>
            <a:r>
              <a:rPr lang="en-US" dirty="0" smtClean="0"/>
              <a:t>God </a:t>
            </a:r>
            <a:r>
              <a:rPr lang="en-US" dirty="0"/>
              <a:t>won’t forgive us unless we forgive others too: Mt 6:14-15</a:t>
            </a:r>
            <a:endParaRPr lang="en-US" dirty="0" smtClean="0"/>
          </a:p>
          <a:p>
            <a:r>
              <a:rPr lang="en-US" dirty="0" smtClean="0"/>
              <a:t>Consequences </a:t>
            </a:r>
            <a:r>
              <a:rPr lang="en-US" dirty="0"/>
              <a:t>of not confessing our sins to God:</a:t>
            </a:r>
            <a:endParaRPr lang="en-US" dirty="0" smtClean="0"/>
          </a:p>
          <a:p>
            <a:pPr lvl="1"/>
            <a:r>
              <a:rPr lang="en-US" dirty="0" smtClean="0"/>
              <a:t>We </a:t>
            </a:r>
            <a:r>
              <a:rPr lang="en-US" dirty="0"/>
              <a:t>make God a liar: 1 </a:t>
            </a:r>
            <a:r>
              <a:rPr lang="en-US" dirty="0" err="1"/>
              <a:t>Jn</a:t>
            </a:r>
            <a:r>
              <a:rPr lang="en-US" dirty="0"/>
              <a:t> 1:9-10</a:t>
            </a:r>
            <a:endParaRPr lang="en-US" dirty="0" smtClean="0"/>
          </a:p>
          <a:p>
            <a:pPr lvl="1"/>
            <a:r>
              <a:rPr lang="en-US" dirty="0" smtClean="0"/>
              <a:t>We </a:t>
            </a:r>
            <a:r>
              <a:rPr lang="en-US" dirty="0"/>
              <a:t>are in the "bond of iniquity" Acts 8:22-23</a:t>
            </a:r>
            <a:endParaRPr lang="en-US" dirty="0" smtClean="0"/>
          </a:p>
          <a:p>
            <a:pPr lvl="1"/>
            <a:r>
              <a:rPr lang="en-US" dirty="0" smtClean="0"/>
              <a:t>It </a:t>
            </a:r>
            <a:r>
              <a:rPr lang="en-US" dirty="0"/>
              <a:t>has a big effect upon our physical health too: Ps 32:3-7</a:t>
            </a: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(Thanksgiving  Phil 4:6)</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Adoration</a:t>
            </a:r>
            <a:r>
              <a:rPr lang="en-US" dirty="0"/>
              <a:t>/praise &amp; thanksgiving defined:</a:t>
            </a:r>
            <a:endParaRPr lang="en-US" dirty="0" smtClean="0"/>
          </a:p>
          <a:p>
            <a:pPr lvl="1"/>
            <a:r>
              <a:rPr lang="en-US" dirty="0" smtClean="0"/>
              <a:t>Adoration </a:t>
            </a:r>
            <a:r>
              <a:rPr lang="en-US" dirty="0"/>
              <a:t>is for what God is</a:t>
            </a:r>
            <a:endParaRPr lang="en-US" dirty="0" smtClean="0"/>
          </a:p>
          <a:p>
            <a:pPr lvl="1"/>
            <a:r>
              <a:rPr lang="en-US" dirty="0" smtClean="0"/>
              <a:t>Thanksgiving </a:t>
            </a:r>
            <a:r>
              <a:rPr lang="en-US" dirty="0"/>
              <a:t>is for what God has done</a:t>
            </a:r>
            <a:endParaRPr lang="en-US" dirty="0" smtClean="0"/>
          </a:p>
          <a:p>
            <a:r>
              <a:rPr lang="en-US" dirty="0" smtClean="0"/>
              <a:t>Passages</a:t>
            </a:r>
            <a:r>
              <a:rPr lang="en-US" dirty="0"/>
              <a:t>:</a:t>
            </a:r>
            <a:endParaRPr lang="en-US" dirty="0" smtClean="0"/>
          </a:p>
          <a:p>
            <a:pPr lvl="1"/>
            <a:r>
              <a:rPr lang="en-US" dirty="0" err="1" smtClean="0"/>
              <a:t>Isa</a:t>
            </a:r>
            <a:r>
              <a:rPr lang="en-US" dirty="0" smtClean="0"/>
              <a:t> </a:t>
            </a:r>
            <a:r>
              <a:rPr lang="en-US" dirty="0"/>
              <a:t>25:1; 1 </a:t>
            </a:r>
            <a:r>
              <a:rPr lang="en-US" dirty="0" err="1"/>
              <a:t>Th</a:t>
            </a:r>
            <a:r>
              <a:rPr lang="en-US" dirty="0"/>
              <a:t> 5:17-18; Phil 4:6; Col 4:2; Eph 5:20</a:t>
            </a:r>
            <a:endParaRPr lang="en-US" dirty="0" smtClean="0"/>
          </a:p>
          <a:p>
            <a:pPr lvl="1"/>
            <a:r>
              <a:rPr lang="en-US" dirty="0" smtClean="0"/>
              <a:t>Song</a:t>
            </a:r>
            <a:r>
              <a:rPr lang="en-US" dirty="0"/>
              <a:t>, "count your many blessings name them one by </a:t>
            </a:r>
            <a:r>
              <a:rPr lang="en-US" dirty="0" smtClean="0"/>
              <a:t>one”</a:t>
            </a:r>
          </a:p>
          <a:p>
            <a:r>
              <a:rPr lang="en-US" dirty="0" smtClean="0"/>
              <a:t>Ingratitude </a:t>
            </a:r>
            <a:r>
              <a:rPr lang="en-US" dirty="0"/>
              <a:t>is sin:</a:t>
            </a:r>
            <a:endParaRPr lang="en-US" dirty="0" smtClean="0"/>
          </a:p>
          <a:p>
            <a:pPr lvl="1"/>
            <a:r>
              <a:rPr lang="en-US" dirty="0" err="1" smtClean="0"/>
              <a:t>Lk</a:t>
            </a:r>
            <a:r>
              <a:rPr lang="en-US" dirty="0" smtClean="0"/>
              <a:t> </a:t>
            </a:r>
            <a:r>
              <a:rPr lang="en-US" dirty="0"/>
              <a:t>17:11-19 "where are the nine lepers who were </a:t>
            </a:r>
            <a:r>
              <a:rPr lang="en-US" dirty="0" smtClean="0"/>
              <a:t>cleansed”</a:t>
            </a:r>
          </a:p>
          <a:p>
            <a:pPr lvl="1"/>
            <a:r>
              <a:rPr lang="en-US" dirty="0" smtClean="0"/>
              <a:t>Rom </a:t>
            </a:r>
            <a:r>
              <a:rPr lang="en-US" dirty="0"/>
              <a:t>1:21 "neither did they give thanks"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(Supplication)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a:t>Petitions for a personal request: Phil 4:6</a:t>
            </a:r>
            <a:endParaRPr lang="en-US" dirty="0" smtClean="0"/>
          </a:p>
          <a:p>
            <a:pPr lvl="1"/>
            <a:r>
              <a:rPr lang="en-US" dirty="0" smtClean="0"/>
              <a:t>wisdom</a:t>
            </a:r>
            <a:r>
              <a:rPr lang="en-US" dirty="0"/>
              <a:t>: Jas 1:5-8</a:t>
            </a:r>
            <a:endParaRPr lang="en-US" dirty="0" smtClean="0"/>
          </a:p>
          <a:p>
            <a:pPr lvl="1"/>
            <a:r>
              <a:rPr lang="en-US" dirty="0" smtClean="0"/>
              <a:t>Health</a:t>
            </a:r>
            <a:r>
              <a:rPr lang="en-US" dirty="0"/>
              <a:t>: 2 </a:t>
            </a:r>
            <a:r>
              <a:rPr lang="en-US" dirty="0" err="1"/>
              <a:t>Cor</a:t>
            </a:r>
            <a:r>
              <a:rPr lang="en-US" dirty="0"/>
              <a:t> 12:7-9</a:t>
            </a:r>
            <a:endParaRPr lang="en-US" dirty="0" smtClean="0"/>
          </a:p>
          <a:p>
            <a:pPr lvl="1"/>
            <a:r>
              <a:rPr lang="en-US" dirty="0" smtClean="0"/>
              <a:t>Daily </a:t>
            </a:r>
            <a:r>
              <a:rPr lang="en-US" dirty="0"/>
              <a:t>needs: Mt 6:33</a:t>
            </a:r>
            <a:endParaRPr lang="en-US" dirty="0" smtClean="0"/>
          </a:p>
          <a:p>
            <a:pPr lvl="1"/>
            <a:r>
              <a:rPr lang="en-US" dirty="0" smtClean="0"/>
              <a:t>Resting </a:t>
            </a:r>
            <a:r>
              <a:rPr lang="en-US" dirty="0"/>
              <a:t>temptation: Mt 26:41</a:t>
            </a:r>
            <a:endParaRPr lang="en-US" dirty="0" smtClean="0"/>
          </a:p>
          <a:p>
            <a:r>
              <a:rPr lang="en-US" dirty="0" smtClean="0"/>
              <a:t>Intercessions </a:t>
            </a:r>
            <a:r>
              <a:rPr lang="en-US" dirty="0"/>
              <a:t>for others:</a:t>
            </a:r>
            <a:endParaRPr lang="en-US" dirty="0" smtClean="0"/>
          </a:p>
          <a:p>
            <a:pPr lvl="1"/>
            <a:r>
              <a:rPr lang="en-US" dirty="0" smtClean="0"/>
              <a:t>Intercession</a:t>
            </a:r>
            <a:r>
              <a:rPr lang="en-US" dirty="0"/>
              <a:t>: lit, "to soften the face by stroking" as a child does to parent to change mind</a:t>
            </a:r>
            <a:endParaRPr lang="en-US" dirty="0" smtClean="0"/>
          </a:p>
          <a:p>
            <a:pPr lvl="1"/>
            <a:r>
              <a:rPr lang="en-US" dirty="0" smtClean="0"/>
              <a:t>Christ </a:t>
            </a:r>
            <a:r>
              <a:rPr lang="en-US" dirty="0"/>
              <a:t>intercedes for us: </a:t>
            </a:r>
            <a:r>
              <a:rPr lang="en-US" dirty="0" err="1"/>
              <a:t>Isa</a:t>
            </a:r>
            <a:r>
              <a:rPr lang="en-US" dirty="0"/>
              <a:t> 53:12; Rom 8:34; Heb 7:25; 9:24; 1 Ti 2:5-6</a:t>
            </a:r>
            <a:endParaRPr lang="en-US" dirty="0" smtClean="0"/>
          </a:p>
          <a:p>
            <a:pPr lvl="1"/>
            <a:r>
              <a:rPr lang="en-US" dirty="0" smtClean="0"/>
              <a:t>The </a:t>
            </a:r>
            <a:r>
              <a:rPr lang="en-US" dirty="0"/>
              <a:t>Holy Spirit intercedes for us as we pray: Rom 8:26-27; Jude 20; Eph 6:18</a:t>
            </a:r>
            <a:endParaRPr lang="en-US" dirty="0" smtClean="0"/>
          </a:p>
          <a:p>
            <a:pPr lvl="1"/>
            <a:r>
              <a:rPr lang="en-US" dirty="0" smtClean="0"/>
              <a:t>We </a:t>
            </a:r>
            <a:r>
              <a:rPr lang="en-US" dirty="0"/>
              <a:t>should intercede for other men:  Jas 5:16; Acts 8:24; 2 Ti 2:1; Ex 32:11; Gen 18:23-33</a:t>
            </a:r>
            <a:endParaRPr lang="en-US" dirty="0" smtClean="0"/>
          </a:p>
          <a:p>
            <a:pPr lvl="1"/>
            <a:r>
              <a:rPr lang="en-US" dirty="0" smtClean="0"/>
              <a:t>"</a:t>
            </a:r>
            <a:r>
              <a:rPr lang="en-US" dirty="0"/>
              <a:t>Talking to men for God is great, but talking to God for man is greater." (Bounds)</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Pray?</a:t>
            </a:r>
            <a:endParaRPr lang="en-US" dirty="0"/>
          </a:p>
        </p:txBody>
      </p:sp>
      <p:sp>
        <p:nvSpPr>
          <p:cNvPr id="3" name="Content Placeholder 2"/>
          <p:cNvSpPr>
            <a:spLocks noGrp="1"/>
          </p:cNvSpPr>
          <p:nvPr>
            <p:ph idx="1"/>
          </p:nvPr>
        </p:nvSpPr>
        <p:spPr/>
        <p:txBody>
          <a:bodyPr>
            <a:normAutofit/>
          </a:bodyPr>
          <a:lstStyle/>
          <a:p>
            <a:r>
              <a:rPr lang="en-US" dirty="0"/>
              <a:t>God will answer the prayers of:</a:t>
            </a:r>
            <a:endParaRPr lang="en-US" dirty="0" smtClean="0"/>
          </a:p>
          <a:p>
            <a:pPr lvl="1"/>
            <a:r>
              <a:rPr lang="en-US" dirty="0" smtClean="0"/>
              <a:t>His </a:t>
            </a:r>
            <a:r>
              <a:rPr lang="en-US" dirty="0"/>
              <a:t>children: Mt 6:6; 26:39,42; 7:7-11</a:t>
            </a:r>
            <a:endParaRPr lang="en-US" dirty="0" smtClean="0"/>
          </a:p>
          <a:p>
            <a:pPr lvl="1"/>
            <a:r>
              <a:rPr lang="en-US" dirty="0" smtClean="0"/>
              <a:t>The </a:t>
            </a:r>
            <a:r>
              <a:rPr lang="en-US" dirty="0"/>
              <a:t>righteous: </a:t>
            </a:r>
            <a:r>
              <a:rPr lang="en-US" dirty="0" err="1"/>
              <a:t>Prov</a:t>
            </a:r>
            <a:r>
              <a:rPr lang="en-US" dirty="0"/>
              <a:t> 15:29; 1 </a:t>
            </a:r>
            <a:r>
              <a:rPr lang="en-US" dirty="0" err="1"/>
              <a:t>Pe</a:t>
            </a:r>
            <a:r>
              <a:rPr lang="en-US" dirty="0"/>
              <a:t> 3:12</a:t>
            </a:r>
            <a:endParaRPr lang="en-US" dirty="0" smtClean="0"/>
          </a:p>
          <a:p>
            <a:pPr lvl="1"/>
            <a:r>
              <a:rPr lang="en-US" dirty="0" smtClean="0"/>
              <a:t>The </a:t>
            </a:r>
            <a:r>
              <a:rPr lang="en-US" dirty="0"/>
              <a:t>obedient: </a:t>
            </a:r>
            <a:r>
              <a:rPr lang="en-US" dirty="0" err="1"/>
              <a:t>Jn</a:t>
            </a:r>
            <a:r>
              <a:rPr lang="en-US" dirty="0"/>
              <a:t> 15:7; 1 </a:t>
            </a:r>
            <a:r>
              <a:rPr lang="en-US" dirty="0" err="1"/>
              <a:t>Jn</a:t>
            </a:r>
            <a:r>
              <a:rPr lang="en-US" dirty="0"/>
              <a:t> 3:21-22</a:t>
            </a:r>
            <a:endParaRPr lang="en-US" dirty="0" smtClean="0"/>
          </a:p>
          <a:p>
            <a:pPr lvl="1"/>
            <a:r>
              <a:rPr lang="en-US" dirty="0" smtClean="0"/>
              <a:t>Holy </a:t>
            </a:r>
            <a:r>
              <a:rPr lang="en-US" dirty="0"/>
              <a:t>men: 1 Ti 2:8 (characterized by godly living)</a:t>
            </a:r>
            <a:endParaRPr lang="en-US" dirty="0" smtClean="0"/>
          </a:p>
          <a:p>
            <a:pPr lvl="1"/>
            <a:r>
              <a:rPr lang="en-US" dirty="0" smtClean="0"/>
              <a:t>Devout </a:t>
            </a:r>
            <a:r>
              <a:rPr lang="en-US" dirty="0"/>
              <a:t>persons who are seeking God: Acts 10:2,30-31</a:t>
            </a:r>
            <a:endParaRPr lang="en-US" dirty="0" smtClean="0"/>
          </a:p>
          <a:p>
            <a:pPr lvl="1"/>
            <a:r>
              <a:rPr lang="en-US" dirty="0" smtClean="0"/>
              <a:t>Those </a:t>
            </a:r>
            <a:r>
              <a:rPr lang="en-US" dirty="0"/>
              <a:t>who turn away from their wicked ways:</a:t>
            </a:r>
            <a:r>
              <a:rPr lang="en-US" dirty="0" smtClean="0"/>
              <a:t> </a:t>
            </a:r>
            <a:br>
              <a:rPr lang="en-US" dirty="0" smtClean="0"/>
            </a:br>
            <a:r>
              <a:rPr lang="en-US" dirty="0" smtClean="0"/>
              <a:t>2 </a:t>
            </a:r>
            <a:r>
              <a:rPr lang="en-US" dirty="0" err="1"/>
              <a:t>Chro</a:t>
            </a:r>
            <a:r>
              <a:rPr lang="en-US" dirty="0"/>
              <a:t> 7:14; Acts 8:22</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Pray?</a:t>
            </a:r>
            <a:endParaRPr lang="en-US" dirty="0"/>
          </a:p>
        </p:txBody>
      </p:sp>
      <p:sp>
        <p:nvSpPr>
          <p:cNvPr id="3" name="Content Placeholder 2"/>
          <p:cNvSpPr>
            <a:spLocks noGrp="1"/>
          </p:cNvSpPr>
          <p:nvPr>
            <p:ph idx="1"/>
          </p:nvPr>
        </p:nvSpPr>
        <p:spPr/>
        <p:txBody>
          <a:bodyPr>
            <a:normAutofit/>
          </a:bodyPr>
          <a:lstStyle/>
          <a:p>
            <a:r>
              <a:rPr lang="en-US" dirty="0"/>
              <a:t>God will not answer the prayers of those who:</a:t>
            </a:r>
            <a:endParaRPr lang="en-US" dirty="0" smtClean="0"/>
          </a:p>
          <a:p>
            <a:pPr lvl="1"/>
            <a:r>
              <a:rPr lang="en-US" dirty="0" smtClean="0"/>
              <a:t>Disobedient </a:t>
            </a:r>
            <a:r>
              <a:rPr lang="en-US" dirty="0"/>
              <a:t>to God’s law: </a:t>
            </a:r>
            <a:r>
              <a:rPr lang="en-US" dirty="0" err="1"/>
              <a:t>Prov</a:t>
            </a:r>
            <a:r>
              <a:rPr lang="en-US" dirty="0"/>
              <a:t> 28:9; 1:24-30; Ps 66:18-20; </a:t>
            </a:r>
            <a:r>
              <a:rPr lang="en-US" dirty="0" err="1"/>
              <a:t>Isa</a:t>
            </a:r>
            <a:r>
              <a:rPr lang="en-US" dirty="0"/>
              <a:t> 1:15-17; 1 </a:t>
            </a:r>
            <a:r>
              <a:rPr lang="en-US" dirty="0" err="1"/>
              <a:t>Jn</a:t>
            </a:r>
            <a:r>
              <a:rPr lang="en-US" dirty="0"/>
              <a:t> 5:17; 1 </a:t>
            </a:r>
            <a:r>
              <a:rPr lang="en-US" dirty="0" err="1"/>
              <a:t>Pe</a:t>
            </a:r>
            <a:r>
              <a:rPr lang="en-US" dirty="0"/>
              <a:t> 3:12</a:t>
            </a:r>
            <a:endParaRPr lang="en-US" dirty="0" smtClean="0"/>
          </a:p>
          <a:p>
            <a:pPr lvl="1"/>
            <a:r>
              <a:rPr lang="en-US" dirty="0" smtClean="0"/>
              <a:t>Are </a:t>
            </a:r>
            <a:r>
              <a:rPr lang="en-US" dirty="0"/>
              <a:t>unforgiving towards others: Mk 11:25; Jas 2:13</a:t>
            </a:r>
            <a:endParaRPr lang="en-US" dirty="0" smtClean="0"/>
          </a:p>
          <a:p>
            <a:pPr lvl="1"/>
            <a:r>
              <a:rPr lang="en-US" dirty="0" smtClean="0"/>
              <a:t>Have </a:t>
            </a:r>
            <a:r>
              <a:rPr lang="en-US" dirty="0" err="1"/>
              <a:t>unforgiven</a:t>
            </a:r>
            <a:r>
              <a:rPr lang="en-US" dirty="0"/>
              <a:t> sin in their life: </a:t>
            </a:r>
            <a:r>
              <a:rPr lang="en-US" dirty="0" err="1"/>
              <a:t>Isa</a:t>
            </a:r>
            <a:r>
              <a:rPr lang="en-US" dirty="0"/>
              <a:t> 59:1-2; </a:t>
            </a:r>
            <a:r>
              <a:rPr lang="en-US" dirty="0" err="1"/>
              <a:t>Jn</a:t>
            </a:r>
            <a:r>
              <a:rPr lang="en-US" dirty="0"/>
              <a:t> 9:31</a:t>
            </a:r>
            <a:endParaRPr lang="en-US" dirty="0" smtClean="0"/>
          </a:p>
          <a:p>
            <a:pPr lvl="1"/>
            <a:r>
              <a:rPr lang="en-US" dirty="0" smtClean="0"/>
              <a:t>Mistreat </a:t>
            </a:r>
            <a:r>
              <a:rPr lang="en-US" dirty="0"/>
              <a:t>their spouse: 1 </a:t>
            </a:r>
            <a:r>
              <a:rPr lang="en-US" dirty="0" err="1"/>
              <a:t>Pe</a:t>
            </a:r>
            <a:r>
              <a:rPr lang="en-US" dirty="0"/>
              <a:t> 3:7</a:t>
            </a:r>
            <a:endParaRPr lang="en-US" dirty="0" smtClean="0"/>
          </a:p>
          <a:p>
            <a:pPr lvl="1"/>
            <a:r>
              <a:rPr lang="en-US" dirty="0" smtClean="0"/>
              <a:t>Self </a:t>
            </a:r>
            <a:r>
              <a:rPr lang="en-US" dirty="0"/>
              <a:t>righteous: </a:t>
            </a:r>
            <a:r>
              <a:rPr lang="en-US" dirty="0" err="1"/>
              <a:t>Lk</a:t>
            </a:r>
            <a:r>
              <a:rPr lang="en-US" dirty="0"/>
              <a:t> 18:9-14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You Pray?</a:t>
            </a:r>
            <a:endParaRPr lang="en-US" dirty="0"/>
          </a:p>
        </p:txBody>
      </p:sp>
      <p:sp>
        <p:nvSpPr>
          <p:cNvPr id="3" name="Content Placeholder 2"/>
          <p:cNvSpPr>
            <a:spLocks noGrp="1"/>
          </p:cNvSpPr>
          <p:nvPr>
            <p:ph idx="1"/>
          </p:nvPr>
        </p:nvSpPr>
        <p:spPr/>
        <p:txBody>
          <a:bodyPr/>
          <a:lstStyle/>
          <a:p>
            <a:r>
              <a:rPr lang="en-US" dirty="0" smtClean="0"/>
              <a:t>Day </a:t>
            </a:r>
            <a:r>
              <a:rPr lang="en-US" dirty="0"/>
              <a:t>and night: </a:t>
            </a:r>
            <a:r>
              <a:rPr lang="en-US" dirty="0" err="1"/>
              <a:t>Lk</a:t>
            </a:r>
            <a:r>
              <a:rPr lang="en-US" dirty="0"/>
              <a:t> 2:37; 1 </a:t>
            </a:r>
            <a:r>
              <a:rPr lang="en-US" dirty="0" err="1"/>
              <a:t>Th</a:t>
            </a:r>
            <a:r>
              <a:rPr lang="en-US" dirty="0"/>
              <a:t> 3:10</a:t>
            </a:r>
            <a:endParaRPr lang="en-US" dirty="0" smtClean="0"/>
          </a:p>
          <a:p>
            <a:r>
              <a:rPr lang="en-US" dirty="0" smtClean="0"/>
              <a:t>All </a:t>
            </a:r>
            <a:r>
              <a:rPr lang="en-US" dirty="0"/>
              <a:t>night: </a:t>
            </a:r>
            <a:r>
              <a:rPr lang="en-US" dirty="0" err="1"/>
              <a:t>Lk</a:t>
            </a:r>
            <a:r>
              <a:rPr lang="en-US" dirty="0"/>
              <a:t> 6:12</a:t>
            </a:r>
            <a:endParaRPr lang="en-US" dirty="0" smtClean="0"/>
          </a:p>
          <a:p>
            <a:r>
              <a:rPr lang="en-US" dirty="0" smtClean="0"/>
              <a:t>Continue </a:t>
            </a:r>
            <a:r>
              <a:rPr lang="en-US" dirty="0"/>
              <a:t>steadfastly, devoted: Acts 2:42; Rom 12:12; Col 4:2</a:t>
            </a:r>
            <a:endParaRPr lang="en-US" dirty="0" smtClean="0"/>
          </a:p>
          <a:p>
            <a:r>
              <a:rPr lang="en-US" dirty="0" smtClean="0"/>
              <a:t>Unceasingly</a:t>
            </a:r>
            <a:r>
              <a:rPr lang="en-US" dirty="0"/>
              <a:t>: 1 </a:t>
            </a:r>
            <a:r>
              <a:rPr lang="en-US" dirty="0" err="1"/>
              <a:t>Th</a:t>
            </a:r>
            <a:r>
              <a:rPr lang="en-US" dirty="0"/>
              <a:t> 5:17</a:t>
            </a:r>
            <a:endParaRPr lang="en-US" dirty="0" smtClean="0"/>
          </a:p>
          <a:p>
            <a:r>
              <a:rPr lang="en-US" dirty="0" smtClean="0"/>
              <a:t>All </a:t>
            </a:r>
            <a:r>
              <a:rPr lang="en-US" dirty="0"/>
              <a:t>times: </a:t>
            </a:r>
            <a:r>
              <a:rPr lang="en-US" dirty="0" err="1"/>
              <a:t>Lk</a:t>
            </a:r>
            <a:r>
              <a:rPr lang="en-US" dirty="0"/>
              <a:t> 21:36; Eph 6:18; Col 1:3; 1 </a:t>
            </a:r>
            <a:r>
              <a:rPr lang="en-US" dirty="0" err="1"/>
              <a:t>Th</a:t>
            </a:r>
            <a:r>
              <a:rPr lang="en-US" dirty="0"/>
              <a:t> 1:3</a:t>
            </a:r>
            <a:endParaRPr lang="en-US" dirty="0" smtClean="0"/>
          </a:p>
          <a:p>
            <a:r>
              <a:rPr lang="en-US" dirty="0" smtClean="0"/>
              <a:t>If </a:t>
            </a:r>
            <a:r>
              <a:rPr lang="en-US" dirty="0"/>
              <a:t>we are too busy to pray...we’re too busy!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a:t>
            </a:r>
            <a:endParaRPr lang="en-US" dirty="0"/>
          </a:p>
        </p:txBody>
      </p:sp>
      <p:sp>
        <p:nvSpPr>
          <p:cNvPr id="3" name="Content Placeholder 2"/>
          <p:cNvSpPr>
            <a:spLocks noGrp="1"/>
          </p:cNvSpPr>
          <p:nvPr>
            <p:ph idx="1"/>
          </p:nvPr>
        </p:nvSpPr>
        <p:spPr/>
        <p:txBody>
          <a:bodyPr/>
          <a:lstStyle/>
          <a:p>
            <a:r>
              <a:rPr lang="en-US" dirty="0" smtClean="0"/>
              <a:t>What does it mean in your life to pray unceasingly?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Should We Pray For?</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dirty="0"/>
              <a:t>lost: Rom 10:1; Mt 9:36-38</a:t>
            </a:r>
            <a:endParaRPr lang="en-US" dirty="0" smtClean="0"/>
          </a:p>
          <a:p>
            <a:r>
              <a:rPr lang="en-US" dirty="0" smtClean="0"/>
              <a:t>Rulers</a:t>
            </a:r>
            <a:r>
              <a:rPr lang="en-US" dirty="0"/>
              <a:t>: 1 Ti 2:2; 1 </a:t>
            </a:r>
            <a:r>
              <a:rPr lang="en-US" dirty="0" err="1"/>
              <a:t>Pe</a:t>
            </a:r>
            <a:r>
              <a:rPr lang="en-US" dirty="0"/>
              <a:t> 2:13-17</a:t>
            </a:r>
            <a:endParaRPr lang="en-US" dirty="0" smtClean="0"/>
          </a:p>
          <a:p>
            <a:r>
              <a:rPr lang="en-US" dirty="0" smtClean="0"/>
              <a:t>The </a:t>
            </a:r>
            <a:r>
              <a:rPr lang="en-US" dirty="0"/>
              <a:t>sick: Jas 5:13-15; Acts 28:8</a:t>
            </a:r>
            <a:endParaRPr lang="en-US" dirty="0" smtClean="0"/>
          </a:p>
          <a:p>
            <a:r>
              <a:rPr lang="en-US" dirty="0" smtClean="0"/>
              <a:t>Our </a:t>
            </a:r>
            <a:r>
              <a:rPr lang="en-US" dirty="0"/>
              <a:t>enemies: Mt 5:43-48 </a:t>
            </a:r>
            <a:r>
              <a:rPr lang="en-US" dirty="0" err="1"/>
              <a:t>Lk</a:t>
            </a:r>
            <a:r>
              <a:rPr lang="en-US" dirty="0"/>
              <a:t> 6:27-28; Rom 12:20-21 (You cannot harbor ill feelings towards those you pray for every day.)</a:t>
            </a:r>
            <a:endParaRPr lang="en-US" dirty="0" smtClean="0"/>
          </a:p>
          <a:p>
            <a:r>
              <a:rPr lang="en-US" dirty="0" smtClean="0"/>
              <a:t>Christians</a:t>
            </a:r>
            <a:r>
              <a:rPr lang="en-US" dirty="0"/>
              <a:t>: Eph 1:16; 6:18; 2 Ti 1:3; Col 1:3; 1 </a:t>
            </a:r>
            <a:r>
              <a:rPr lang="en-US" dirty="0" err="1"/>
              <a:t>Cor</a:t>
            </a:r>
            <a:r>
              <a:rPr lang="en-US" dirty="0"/>
              <a:t> 1:4; 1 </a:t>
            </a:r>
            <a:r>
              <a:rPr lang="en-US" dirty="0" err="1"/>
              <a:t>Th</a:t>
            </a:r>
            <a:r>
              <a:rPr lang="en-US" dirty="0"/>
              <a:t> 1:2</a:t>
            </a:r>
            <a:endParaRPr lang="en-US" dirty="0" smtClean="0"/>
          </a:p>
          <a:p>
            <a:r>
              <a:rPr lang="en-US" dirty="0" err="1" smtClean="0"/>
              <a:t>Proclaimers</a:t>
            </a:r>
            <a:r>
              <a:rPr lang="en-US" dirty="0" smtClean="0"/>
              <a:t> </a:t>
            </a:r>
            <a:r>
              <a:rPr lang="en-US" dirty="0"/>
              <a:t>of the gospel: 2 </a:t>
            </a:r>
            <a:r>
              <a:rPr lang="en-US" dirty="0" err="1"/>
              <a:t>Th</a:t>
            </a:r>
            <a:r>
              <a:rPr lang="en-US" dirty="0"/>
              <a:t> 3:1-2; Col 4:2-4; Acts 4:29; 12:5; 13:3</a:t>
            </a:r>
            <a:endParaRPr lang="en-US" dirty="0" smtClean="0"/>
          </a:p>
          <a:p>
            <a:r>
              <a:rPr lang="en-US" dirty="0" smtClean="0"/>
              <a:t>Jesus’ </a:t>
            </a:r>
            <a:r>
              <a:rPr lang="en-US" dirty="0"/>
              <a:t>example in who to pray for: </a:t>
            </a:r>
            <a:r>
              <a:rPr lang="en-US" dirty="0" err="1"/>
              <a:t>Jn</a:t>
            </a:r>
            <a:r>
              <a:rPr lang="en-US" dirty="0"/>
              <a:t> 17</a:t>
            </a:r>
            <a:endParaRPr lang="en-US" dirty="0" smtClean="0"/>
          </a:p>
          <a:p>
            <a:pPr lvl="1"/>
            <a:r>
              <a:rPr lang="en-US" dirty="0" smtClean="0"/>
              <a:t>Pray </a:t>
            </a:r>
            <a:r>
              <a:rPr lang="en-US" dirty="0"/>
              <a:t>for self...Jesus did: 1-5 "Glorify me Now </a:t>
            </a:r>
            <a:r>
              <a:rPr lang="en-US" dirty="0" smtClean="0"/>
              <a:t>father”</a:t>
            </a:r>
          </a:p>
          <a:p>
            <a:pPr lvl="1"/>
            <a:r>
              <a:rPr lang="en-US" dirty="0" smtClean="0"/>
              <a:t>Pray </a:t>
            </a:r>
            <a:r>
              <a:rPr lang="en-US" dirty="0"/>
              <a:t>for saved: 6-19 "These you have given </a:t>
            </a:r>
            <a:r>
              <a:rPr lang="en-US" dirty="0" smtClean="0"/>
              <a:t>me”</a:t>
            </a:r>
          </a:p>
          <a:p>
            <a:pPr lvl="1"/>
            <a:r>
              <a:rPr lang="en-US" dirty="0" smtClean="0"/>
              <a:t>Pray </a:t>
            </a:r>
            <a:r>
              <a:rPr lang="en-US" dirty="0"/>
              <a:t>for lost: 20-26 "that the world may believe"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Pray </a:t>
            </a:r>
            <a:r>
              <a:rPr lang="en-US" dirty="0"/>
              <a:t>fervently like the world depends upon it: Col 4:12; Acts 9:9-11; 1 </a:t>
            </a:r>
            <a:r>
              <a:rPr lang="en-US" dirty="0" err="1"/>
              <a:t>Th</a:t>
            </a:r>
            <a:r>
              <a:rPr lang="en-US" dirty="0"/>
              <a:t> 3:10; Jas 5:16-18</a:t>
            </a:r>
            <a:endParaRPr lang="en-US" dirty="0" smtClean="0"/>
          </a:p>
          <a:p>
            <a:r>
              <a:rPr lang="en-US" dirty="0" smtClean="0"/>
              <a:t>With </a:t>
            </a:r>
            <a:r>
              <a:rPr lang="en-US" dirty="0"/>
              <a:t>bold confidence: Heb 4:16 (boldly, not brashly)</a:t>
            </a:r>
            <a:endParaRPr lang="en-US" dirty="0" smtClean="0"/>
          </a:p>
          <a:p>
            <a:r>
              <a:rPr lang="en-US" dirty="0" smtClean="0"/>
              <a:t>With </a:t>
            </a:r>
            <a:r>
              <a:rPr lang="en-US" dirty="0"/>
              <a:t>reverence: </a:t>
            </a:r>
            <a:r>
              <a:rPr lang="en-US" dirty="0" err="1"/>
              <a:t>Isa</a:t>
            </a:r>
            <a:r>
              <a:rPr lang="en-US" dirty="0"/>
              <a:t> 66:2; Ps 111:9; 89:7</a:t>
            </a:r>
            <a:endParaRPr lang="en-US" dirty="0" smtClean="0"/>
          </a:p>
          <a:p>
            <a:r>
              <a:rPr lang="en-US" dirty="0" smtClean="0"/>
              <a:t>With </a:t>
            </a:r>
            <a:r>
              <a:rPr lang="en-US" dirty="0"/>
              <a:t>sincerity and selfless intent: Mt 6:5-8</a:t>
            </a:r>
            <a:endParaRPr lang="en-US" dirty="0" smtClean="0"/>
          </a:p>
          <a:p>
            <a:r>
              <a:rPr lang="en-US" dirty="0" smtClean="0"/>
              <a:t>With </a:t>
            </a:r>
            <a:r>
              <a:rPr lang="en-US" dirty="0"/>
              <a:t>humility: </a:t>
            </a:r>
            <a:r>
              <a:rPr lang="en-US" dirty="0" err="1"/>
              <a:t>Lk</a:t>
            </a:r>
            <a:r>
              <a:rPr lang="en-US" dirty="0"/>
              <a:t> 18:9-14; Jas 4:6,10; 1 </a:t>
            </a:r>
            <a:r>
              <a:rPr lang="en-US" dirty="0" err="1"/>
              <a:t>Pe</a:t>
            </a:r>
            <a:r>
              <a:rPr lang="en-US" dirty="0"/>
              <a:t> 5:6-7; 2 </a:t>
            </a:r>
            <a:r>
              <a:rPr lang="en-US" dirty="0" err="1"/>
              <a:t>Chro</a:t>
            </a:r>
            <a:r>
              <a:rPr lang="en-US" dirty="0"/>
              <a:t> 7:14; 34:27; </a:t>
            </a:r>
            <a:r>
              <a:rPr lang="en-US" dirty="0" err="1"/>
              <a:t>Isa</a:t>
            </a:r>
            <a:r>
              <a:rPr lang="en-US" dirty="0"/>
              <a:t> 57:15</a:t>
            </a:r>
            <a:endParaRPr lang="en-US" dirty="0" smtClean="0"/>
          </a:p>
          <a:p>
            <a:r>
              <a:rPr lang="en-US" dirty="0" smtClean="0"/>
              <a:t>Keeping </a:t>
            </a:r>
            <a:r>
              <a:rPr lang="en-US" dirty="0"/>
              <a:t>alert (don’t let mind drift): Col 4:2; </a:t>
            </a:r>
            <a:r>
              <a:rPr lang="en-US" dirty="0" err="1"/>
              <a:t>Lk</a:t>
            </a:r>
            <a:r>
              <a:rPr lang="en-US" dirty="0"/>
              <a:t> 21:26</a:t>
            </a:r>
            <a:endParaRPr lang="en-US" dirty="0" smtClean="0"/>
          </a:p>
          <a:p>
            <a:r>
              <a:rPr lang="en-US" dirty="0" smtClean="0"/>
              <a:t>In </a:t>
            </a:r>
            <a:r>
              <a:rPr lang="en-US" dirty="0"/>
              <a:t>Jesus’ name: </a:t>
            </a:r>
            <a:r>
              <a:rPr lang="en-US" dirty="0" err="1"/>
              <a:t>Jn</a:t>
            </a:r>
            <a:r>
              <a:rPr lang="en-US" dirty="0"/>
              <a:t> 14:13-14; 15:16; 16:24,26; Col 3:17 (an attitude that we pray by the authority of Jesus, not merely saying the words, "In Jesus name, Amen")</a:t>
            </a: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lstStyle/>
          <a:p>
            <a:r>
              <a:rPr lang="en-US" dirty="0"/>
              <a:t>Be devoted (make it a habit): Col 4:2; Rom 12:12; Acts 6:4</a:t>
            </a:r>
            <a:endParaRPr lang="en-US" dirty="0" smtClean="0"/>
          </a:p>
          <a:p>
            <a:r>
              <a:rPr lang="en-US" dirty="0" smtClean="0"/>
              <a:t>Have </a:t>
            </a:r>
            <a:r>
              <a:rPr lang="en-US" dirty="0"/>
              <a:t>an attitude of thanksgiving: Col 4:2</a:t>
            </a:r>
            <a:endParaRPr lang="en-US" dirty="0" smtClean="0"/>
          </a:p>
          <a:p>
            <a:r>
              <a:rPr lang="en-US" dirty="0" smtClean="0"/>
              <a:t>With </a:t>
            </a:r>
            <a:r>
              <a:rPr lang="en-US" dirty="0"/>
              <a:t>a forgiving spirit: Mt 6:12-15; Mt 18:21-35; Eph 4:32</a:t>
            </a:r>
            <a:endParaRPr lang="en-US" dirty="0" smtClean="0"/>
          </a:p>
          <a:p>
            <a:r>
              <a:rPr lang="en-US" dirty="0" smtClean="0"/>
              <a:t>With </a:t>
            </a:r>
            <a:r>
              <a:rPr lang="en-US" dirty="0"/>
              <a:t>perseverance/persistence: </a:t>
            </a:r>
            <a:r>
              <a:rPr lang="en-US" dirty="0" err="1"/>
              <a:t>Lk</a:t>
            </a:r>
            <a:r>
              <a:rPr lang="en-US" dirty="0"/>
              <a:t> 11:5-9; Eph 6:18</a:t>
            </a:r>
            <a:endParaRPr lang="en-US" dirty="0" smtClean="0"/>
          </a:p>
          <a:p>
            <a:r>
              <a:rPr lang="en-US" dirty="0" smtClean="0"/>
              <a:t>Don’t </a:t>
            </a:r>
            <a:r>
              <a:rPr lang="en-US" dirty="0"/>
              <a:t>lose heart: </a:t>
            </a:r>
            <a:r>
              <a:rPr lang="en-US" dirty="0" err="1"/>
              <a:t>Lk</a:t>
            </a:r>
            <a:r>
              <a:rPr lang="en-US" dirty="0"/>
              <a:t> 18:1</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as defined in the Scriptures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a:t>lifting up our soul to God: Ps 25:1; 143:8</a:t>
            </a:r>
            <a:endParaRPr lang="en-US" dirty="0" smtClean="0"/>
          </a:p>
          <a:p>
            <a:r>
              <a:rPr lang="en-US" dirty="0" smtClean="0"/>
              <a:t>A </a:t>
            </a:r>
            <a:r>
              <a:rPr lang="en-US" dirty="0"/>
              <a:t>pouring out our heart to God: Ps 62:8</a:t>
            </a:r>
            <a:endParaRPr lang="en-US" dirty="0" smtClean="0"/>
          </a:p>
          <a:p>
            <a:r>
              <a:rPr lang="en-US" dirty="0" smtClean="0"/>
              <a:t>A </a:t>
            </a:r>
            <a:r>
              <a:rPr lang="en-US" dirty="0"/>
              <a:t>crying out to God: Ps 86:3</a:t>
            </a:r>
            <a:endParaRPr lang="en-US" dirty="0" smtClean="0"/>
          </a:p>
          <a:p>
            <a:r>
              <a:rPr lang="en-US" dirty="0" smtClean="0"/>
              <a:t>Spiritual </a:t>
            </a:r>
            <a:r>
              <a:rPr lang="en-US" dirty="0"/>
              <a:t>incense to God: Rev 5:8</a:t>
            </a:r>
            <a:endParaRPr lang="en-US" dirty="0" smtClean="0"/>
          </a:p>
          <a:p>
            <a:r>
              <a:rPr lang="en-US" dirty="0" smtClean="0"/>
              <a:t>Coming </a:t>
            </a:r>
            <a:r>
              <a:rPr lang="en-US" dirty="0"/>
              <a:t>before the throne of grace: Ps 84:1-2; Heb 4:16</a:t>
            </a:r>
            <a:endParaRPr lang="en-US" dirty="0" smtClean="0"/>
          </a:p>
          <a:p>
            <a:r>
              <a:rPr lang="en-US" dirty="0" smtClean="0"/>
              <a:t>Prayer </a:t>
            </a:r>
            <a:r>
              <a:rPr lang="en-US" dirty="0"/>
              <a:t>is a spiritual sacrifice &amp; the fruit of our lips: Heb 13:15</a:t>
            </a:r>
            <a:endParaRPr lang="en-US" dirty="0" smtClean="0"/>
          </a:p>
          <a:p>
            <a:r>
              <a:rPr lang="en-US" dirty="0" smtClean="0"/>
              <a:t>Drawing </a:t>
            </a:r>
            <a:r>
              <a:rPr lang="en-US" dirty="0"/>
              <a:t>close to God in friendship, fellowship and trust: Jas 4:8</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We Pray?</a:t>
            </a:r>
            <a:endParaRPr lang="en-US" dirty="0"/>
          </a:p>
        </p:txBody>
      </p:sp>
      <p:sp>
        <p:nvSpPr>
          <p:cNvPr id="3" name="Content Placeholder 2"/>
          <p:cNvSpPr>
            <a:spLocks noGrp="1"/>
          </p:cNvSpPr>
          <p:nvPr>
            <p:ph idx="1"/>
          </p:nvPr>
        </p:nvSpPr>
        <p:spPr/>
        <p:txBody>
          <a:bodyPr>
            <a:normAutofit fontScale="92500" lnSpcReduction="10000"/>
          </a:bodyPr>
          <a:lstStyle/>
          <a:p>
            <a:r>
              <a:rPr lang="en-US" dirty="0"/>
              <a:t>Be specific: When at restaurant we don’t say "bring food" but "med-rare, potato </a:t>
            </a:r>
            <a:r>
              <a:rPr lang="en-US" dirty="0" err="1"/>
              <a:t>w</a:t>
            </a:r>
            <a:r>
              <a:rPr lang="en-US" dirty="0"/>
              <a:t>/sour </a:t>
            </a:r>
            <a:r>
              <a:rPr lang="en-US" dirty="0" smtClean="0"/>
              <a:t>cream”</a:t>
            </a:r>
          </a:p>
          <a:p>
            <a:r>
              <a:rPr lang="en-US" dirty="0" smtClean="0"/>
              <a:t>Pray </a:t>
            </a:r>
            <a:r>
              <a:rPr lang="en-US" dirty="0"/>
              <a:t>expecting to receive: Mk 11:24; 2 Sam 22:7; Jas 1:5-8 Ps 5:1-3</a:t>
            </a:r>
            <a:endParaRPr lang="en-US" dirty="0" smtClean="0"/>
          </a:p>
          <a:p>
            <a:pPr lvl="1"/>
            <a:r>
              <a:rPr lang="en-US" dirty="0" smtClean="0"/>
              <a:t>Acts </a:t>
            </a:r>
            <a:r>
              <a:rPr lang="en-US" dirty="0"/>
              <a:t>12:5,12-16 tragic they rejected answer to what they had been praying for</a:t>
            </a:r>
            <a:endParaRPr lang="en-US" dirty="0" smtClean="0"/>
          </a:p>
          <a:p>
            <a:pPr lvl="1"/>
            <a:r>
              <a:rPr lang="en-US" dirty="0" smtClean="0"/>
              <a:t>Some </a:t>
            </a:r>
            <a:r>
              <a:rPr lang="en-US" dirty="0"/>
              <a:t>pray for a bushel, then carry a cup</a:t>
            </a:r>
            <a:endParaRPr lang="en-US" dirty="0" smtClean="0"/>
          </a:p>
          <a:p>
            <a:pPr lvl="1"/>
            <a:r>
              <a:rPr lang="en-US" dirty="0" smtClean="0"/>
              <a:t>Don’t </a:t>
            </a:r>
            <a:r>
              <a:rPr lang="en-US" dirty="0"/>
              <a:t>expect a thousand dollar answer to a 10 cent prayer</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Posture</a:t>
            </a:r>
            <a:endParaRPr lang="en-US" dirty="0"/>
          </a:p>
        </p:txBody>
      </p:sp>
      <p:sp>
        <p:nvSpPr>
          <p:cNvPr id="3" name="Content Placeholder 2"/>
          <p:cNvSpPr>
            <a:spLocks noGrp="1"/>
          </p:cNvSpPr>
          <p:nvPr>
            <p:ph idx="1"/>
          </p:nvPr>
        </p:nvSpPr>
        <p:spPr/>
        <p:txBody>
          <a:bodyPr/>
          <a:lstStyle/>
          <a:p>
            <a:r>
              <a:rPr lang="en-US" dirty="0" smtClean="0"/>
              <a:t>Fell </a:t>
            </a:r>
            <a:r>
              <a:rPr lang="en-US" dirty="0"/>
              <a:t>on face: Mt 26:39; Mk 14:35</a:t>
            </a:r>
            <a:endParaRPr lang="en-US" dirty="0" smtClean="0"/>
          </a:p>
          <a:p>
            <a:r>
              <a:rPr lang="en-US" dirty="0" smtClean="0"/>
              <a:t>Lifting </a:t>
            </a:r>
            <a:r>
              <a:rPr lang="en-US" dirty="0"/>
              <a:t>up hands: 1 Ti 2:8</a:t>
            </a:r>
            <a:endParaRPr lang="en-US" dirty="0" smtClean="0"/>
          </a:p>
          <a:p>
            <a:r>
              <a:rPr lang="en-US" dirty="0" smtClean="0"/>
              <a:t>Kneeling </a:t>
            </a:r>
            <a:r>
              <a:rPr lang="en-US" dirty="0"/>
              <a:t>down: </a:t>
            </a:r>
            <a:r>
              <a:rPr lang="en-US" dirty="0" err="1"/>
              <a:t>Lk</a:t>
            </a:r>
            <a:r>
              <a:rPr lang="en-US" dirty="0"/>
              <a:t> 22:41; Acts 7:60; 9:40; 20:36; 21:5; Eph 3:14; 2 </a:t>
            </a:r>
            <a:r>
              <a:rPr lang="en-US" dirty="0" err="1"/>
              <a:t>Chro</a:t>
            </a:r>
            <a:r>
              <a:rPr lang="en-US" dirty="0"/>
              <a:t> 6:13; Dan 6:10</a:t>
            </a:r>
            <a:endParaRPr lang="en-US" dirty="0" smtClean="0"/>
          </a:p>
          <a:p>
            <a:r>
              <a:rPr lang="en-US" dirty="0" smtClean="0"/>
              <a:t>Standing</a:t>
            </a:r>
            <a:r>
              <a:rPr lang="en-US" dirty="0"/>
              <a:t>: Mk 11:</a:t>
            </a:r>
            <a:r>
              <a:rPr lang="en-US" dirty="0" smtClean="0"/>
              <a:t>25</a:t>
            </a:r>
          </a:p>
          <a:p>
            <a:r>
              <a:rPr lang="en-US" dirty="0"/>
              <a:t>Sitting: 2 Sam 7:18</a:t>
            </a:r>
            <a:r>
              <a:rPr lang="en-US" dirty="0" smtClean="0"/>
              <a:t> </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Yes</a:t>
            </a:r>
            <a:endParaRPr lang="en-US" dirty="0"/>
          </a:p>
        </p:txBody>
      </p:sp>
      <p:sp>
        <p:nvSpPr>
          <p:cNvPr id="3" name="Content Placeholder 2"/>
          <p:cNvSpPr>
            <a:spLocks noGrp="1"/>
          </p:cNvSpPr>
          <p:nvPr>
            <p:ph idx="1"/>
          </p:nvPr>
        </p:nvSpPr>
        <p:spPr/>
        <p:txBody>
          <a:bodyPr/>
          <a:lstStyle/>
          <a:p>
            <a:r>
              <a:rPr lang="en-US" dirty="0" smtClean="0"/>
              <a:t>Speedy </a:t>
            </a:r>
            <a:r>
              <a:rPr lang="en-US" dirty="0"/>
              <a:t>reply: Parable of unjust judge:</a:t>
            </a:r>
            <a:r>
              <a:rPr lang="en-US" dirty="0" smtClean="0"/>
              <a:t> </a:t>
            </a:r>
            <a:br>
              <a:rPr lang="en-US" dirty="0" smtClean="0"/>
            </a:br>
            <a:r>
              <a:rPr lang="en-US" dirty="0" err="1" smtClean="0"/>
              <a:t>Lk</a:t>
            </a:r>
            <a:r>
              <a:rPr lang="en-US" dirty="0" smtClean="0"/>
              <a:t> </a:t>
            </a:r>
            <a:r>
              <a:rPr lang="en-US" dirty="0"/>
              <a:t>18:1-8</a:t>
            </a:r>
            <a:endParaRPr lang="en-US" dirty="0" smtClean="0"/>
          </a:p>
          <a:p>
            <a:r>
              <a:rPr lang="en-US" dirty="0" smtClean="0"/>
              <a:t>God </a:t>
            </a:r>
            <a:r>
              <a:rPr lang="en-US" dirty="0"/>
              <a:t>knows what we need: Mt 7:11</a:t>
            </a:r>
            <a:endParaRPr lang="en-US" dirty="0" smtClean="0"/>
          </a:p>
          <a:p>
            <a:r>
              <a:rPr lang="en-US" dirty="0" smtClean="0"/>
              <a:t>Prayer </a:t>
            </a:r>
            <a:r>
              <a:rPr lang="en-US" dirty="0"/>
              <a:t>is answered but we don’t see result</a:t>
            </a:r>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No</a:t>
            </a:r>
            <a:endParaRPr lang="en-US" dirty="0"/>
          </a:p>
        </p:txBody>
      </p:sp>
      <p:sp>
        <p:nvSpPr>
          <p:cNvPr id="3" name="Content Placeholder 2"/>
          <p:cNvSpPr>
            <a:spLocks noGrp="1"/>
          </p:cNvSpPr>
          <p:nvPr>
            <p:ph idx="1"/>
          </p:nvPr>
        </p:nvSpPr>
        <p:spPr/>
        <p:txBody>
          <a:bodyPr>
            <a:normAutofit fontScale="92500" lnSpcReduction="20000"/>
          </a:bodyPr>
          <a:lstStyle/>
          <a:p>
            <a:r>
              <a:rPr lang="en-US" dirty="0"/>
              <a:t>Sin in our lives</a:t>
            </a:r>
            <a:endParaRPr lang="en-US" dirty="0" smtClean="0"/>
          </a:p>
          <a:p>
            <a:pPr lvl="1"/>
            <a:r>
              <a:rPr lang="en-US" dirty="0" smtClean="0"/>
              <a:t>Our </a:t>
            </a:r>
            <a:r>
              <a:rPr lang="en-US" dirty="0"/>
              <a:t>prayers can be hindered if we mistreat our wife (or husband): 1 </a:t>
            </a:r>
            <a:r>
              <a:rPr lang="en-US" dirty="0" err="1"/>
              <a:t>Pe</a:t>
            </a:r>
            <a:r>
              <a:rPr lang="en-US" dirty="0"/>
              <a:t> 3:7</a:t>
            </a:r>
            <a:endParaRPr lang="en-US" dirty="0" smtClean="0"/>
          </a:p>
          <a:p>
            <a:pPr lvl="1"/>
            <a:r>
              <a:rPr lang="en-US" dirty="0" smtClean="0"/>
              <a:t>"</a:t>
            </a:r>
            <a:r>
              <a:rPr lang="en-US" dirty="0"/>
              <a:t>If I regard wickedness in my heart, the Lord will not hear." Ps 66:18; </a:t>
            </a:r>
            <a:r>
              <a:rPr lang="en-US" dirty="0" err="1"/>
              <a:t>Jn</a:t>
            </a:r>
            <a:r>
              <a:rPr lang="en-US" dirty="0"/>
              <a:t> 9:31</a:t>
            </a:r>
            <a:endParaRPr lang="en-US" dirty="0" smtClean="0"/>
          </a:p>
          <a:p>
            <a:r>
              <a:rPr lang="en-US" dirty="0" smtClean="0"/>
              <a:t>Wrong </a:t>
            </a:r>
            <a:r>
              <a:rPr lang="en-US" dirty="0"/>
              <a:t>attitude or motives:</a:t>
            </a:r>
            <a:endParaRPr lang="en-US" dirty="0" smtClean="0"/>
          </a:p>
          <a:p>
            <a:pPr lvl="1"/>
            <a:r>
              <a:rPr lang="en-US" dirty="0" smtClean="0"/>
              <a:t>Why </a:t>
            </a:r>
            <a:r>
              <a:rPr lang="en-US" dirty="0"/>
              <a:t>was the Pharisee’s prayer was not answered, but the Publican’s was: </a:t>
            </a:r>
            <a:r>
              <a:rPr lang="en-US" dirty="0" err="1"/>
              <a:t>Lk</a:t>
            </a:r>
            <a:r>
              <a:rPr lang="en-US" dirty="0"/>
              <a:t> 18:9-15</a:t>
            </a:r>
            <a:endParaRPr lang="en-US" dirty="0" smtClean="0"/>
          </a:p>
          <a:p>
            <a:pPr lvl="1"/>
            <a:r>
              <a:rPr lang="en-US" dirty="0" smtClean="0"/>
              <a:t>Ask </a:t>
            </a:r>
            <a:r>
              <a:rPr lang="en-US" dirty="0"/>
              <a:t>out of selfishness: Jas 4:3</a:t>
            </a:r>
            <a:endParaRPr lang="en-US" dirty="0" smtClean="0"/>
          </a:p>
          <a:p>
            <a:pPr lvl="1"/>
            <a:r>
              <a:rPr lang="en-US" dirty="0" smtClean="0"/>
              <a:t>An </a:t>
            </a:r>
            <a:r>
              <a:rPr lang="en-US" dirty="0"/>
              <a:t>outward show for others to praise your "spirituality": Mt 6:5</a:t>
            </a: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Responses is No</a:t>
            </a:r>
            <a:endParaRPr lang="en-US" dirty="0"/>
          </a:p>
        </p:txBody>
      </p:sp>
      <p:sp>
        <p:nvSpPr>
          <p:cNvPr id="3" name="Content Placeholder 2"/>
          <p:cNvSpPr>
            <a:spLocks noGrp="1"/>
          </p:cNvSpPr>
          <p:nvPr>
            <p:ph idx="1"/>
          </p:nvPr>
        </p:nvSpPr>
        <p:spPr/>
        <p:txBody>
          <a:bodyPr>
            <a:normAutofit/>
          </a:bodyPr>
          <a:lstStyle/>
          <a:p>
            <a:r>
              <a:rPr lang="en-US" dirty="0" smtClean="0"/>
              <a:t>We </a:t>
            </a:r>
            <a:r>
              <a:rPr lang="en-US" dirty="0"/>
              <a:t>ask for something that violates God’s revealed will.</a:t>
            </a:r>
            <a:endParaRPr lang="en-US" dirty="0" smtClean="0"/>
          </a:p>
          <a:p>
            <a:r>
              <a:rPr lang="en-US" dirty="0" smtClean="0"/>
              <a:t>Within </a:t>
            </a:r>
            <a:r>
              <a:rPr lang="en-US" dirty="0"/>
              <a:t>our own ability to </a:t>
            </a:r>
            <a:r>
              <a:rPr lang="en-US" dirty="0" smtClean="0"/>
              <a:t>answer:</a:t>
            </a:r>
            <a:endParaRPr lang="en-US" dirty="0"/>
          </a:p>
          <a:p>
            <a:r>
              <a:rPr lang="en-US" dirty="0" smtClean="0"/>
              <a:t>We </a:t>
            </a:r>
            <a:r>
              <a:rPr lang="en-US" dirty="0"/>
              <a:t>are using vain repetition: Mt 6:7</a:t>
            </a:r>
            <a:r>
              <a:rPr lang="en-US" dirty="0" smtClean="0"/>
              <a:t>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Response is Wait </a:t>
            </a:r>
            <a:br>
              <a:rPr lang="en-US" dirty="0" smtClean="0"/>
            </a:br>
            <a:r>
              <a:rPr lang="en-US" dirty="0" smtClean="0"/>
              <a:t>Lam </a:t>
            </a:r>
            <a:r>
              <a:rPr lang="en-US" dirty="0"/>
              <a:t>3:25; Ps 37:7; Ps 10:1 </a:t>
            </a:r>
          </a:p>
        </p:txBody>
      </p:sp>
      <p:sp>
        <p:nvSpPr>
          <p:cNvPr id="3" name="Content Placeholder 2"/>
          <p:cNvSpPr>
            <a:spLocks noGrp="1"/>
          </p:cNvSpPr>
          <p:nvPr>
            <p:ph idx="1"/>
          </p:nvPr>
        </p:nvSpPr>
        <p:spPr/>
        <p:txBody>
          <a:bodyPr/>
          <a:lstStyle/>
          <a:p>
            <a:r>
              <a:rPr lang="en-US" dirty="0"/>
              <a:t>Sometimes we are not yet able to receive what we ask: </a:t>
            </a:r>
            <a:r>
              <a:rPr lang="en-US" dirty="0" err="1"/>
              <a:t>Jn</a:t>
            </a:r>
            <a:r>
              <a:rPr lang="en-US" dirty="0"/>
              <a:t> 16:12-13</a:t>
            </a:r>
            <a:endParaRPr lang="en-US" dirty="0" smtClean="0"/>
          </a:p>
          <a:p>
            <a:r>
              <a:rPr lang="en-US" dirty="0" smtClean="0"/>
              <a:t>God </a:t>
            </a:r>
            <a:r>
              <a:rPr lang="en-US" dirty="0"/>
              <a:t>as a father determines it is in our best interest to wait.</a:t>
            </a:r>
            <a:endParaRPr lang="en-US" dirty="0" smtClean="0"/>
          </a:p>
          <a:p>
            <a:r>
              <a:rPr lang="en-US" dirty="0" smtClean="0"/>
              <a:t>Example</a:t>
            </a:r>
            <a:r>
              <a:rPr lang="en-US" dirty="0"/>
              <a:t>: Pray for a marriage partner but may not be ready for marriage</a:t>
            </a:r>
            <a:endParaRPr lang="en-US" dirty="0" smtClean="0"/>
          </a:p>
          <a:p>
            <a:r>
              <a:rPr lang="en-US" dirty="0" smtClean="0"/>
              <a:t>We </a:t>
            </a:r>
            <a:r>
              <a:rPr lang="en-US" dirty="0"/>
              <a:t>are impatient but: "a day to the Lord is as a thousand years"</a:t>
            </a: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Prayers God Will Not Answer</a:t>
            </a:r>
            <a:endParaRPr lang="en-US" dirty="0"/>
          </a:p>
        </p:txBody>
      </p:sp>
      <p:sp>
        <p:nvSpPr>
          <p:cNvPr id="3" name="Content Placeholder 2"/>
          <p:cNvSpPr>
            <a:spLocks noGrp="1"/>
          </p:cNvSpPr>
          <p:nvPr>
            <p:ph idx="1"/>
          </p:nvPr>
        </p:nvSpPr>
        <p:spPr/>
        <p:txBody>
          <a:bodyPr>
            <a:normAutofit lnSpcReduction="10000"/>
          </a:bodyPr>
          <a:lstStyle/>
          <a:p>
            <a:r>
              <a:rPr lang="en-US" dirty="0" smtClean="0"/>
              <a:t>Unoffered prayers: Jas 4:2</a:t>
            </a:r>
          </a:p>
          <a:p>
            <a:r>
              <a:rPr lang="en-US" dirty="0" smtClean="0"/>
              <a:t>Hit </a:t>
            </a:r>
            <a:r>
              <a:rPr lang="en-US" dirty="0"/>
              <a:t>‘</a:t>
            </a:r>
            <a:r>
              <a:rPr lang="en-US" dirty="0" err="1"/>
              <a:t>n</a:t>
            </a:r>
            <a:r>
              <a:rPr lang="en-US" dirty="0"/>
              <a:t> run prayers: </a:t>
            </a:r>
            <a:r>
              <a:rPr lang="en-US" dirty="0" err="1"/>
              <a:t>Lk</a:t>
            </a:r>
            <a:r>
              <a:rPr lang="en-US" dirty="0"/>
              <a:t> 18:1-</a:t>
            </a:r>
            <a:r>
              <a:rPr lang="en-US" dirty="0" smtClean="0"/>
              <a:t>8</a:t>
            </a:r>
          </a:p>
          <a:p>
            <a:r>
              <a:rPr lang="en-US" dirty="0" smtClean="0"/>
              <a:t>Wavering </a:t>
            </a:r>
            <a:r>
              <a:rPr lang="en-US" dirty="0"/>
              <a:t>prayers: Jas 1:6-7</a:t>
            </a:r>
            <a:endParaRPr lang="en-US" dirty="0" smtClean="0"/>
          </a:p>
          <a:p>
            <a:r>
              <a:rPr lang="en-US" dirty="0" smtClean="0"/>
              <a:t>Show</a:t>
            </a:r>
            <a:r>
              <a:rPr lang="en-US" dirty="0"/>
              <a:t>-off prayers: Mt 6:5</a:t>
            </a:r>
            <a:endParaRPr lang="en-US" dirty="0" smtClean="0"/>
          </a:p>
          <a:p>
            <a:r>
              <a:rPr lang="en-US" dirty="0" smtClean="0"/>
              <a:t>Repetitive</a:t>
            </a:r>
            <a:r>
              <a:rPr lang="en-US" dirty="0"/>
              <a:t>, wordy prayers: Mt 6:7</a:t>
            </a:r>
            <a:endParaRPr lang="en-US" dirty="0" smtClean="0"/>
          </a:p>
          <a:p>
            <a:r>
              <a:rPr lang="en-US" dirty="0" smtClean="0"/>
              <a:t>Selfish </a:t>
            </a:r>
            <a:r>
              <a:rPr lang="en-US" dirty="0"/>
              <a:t>prayers: Jas 4:3</a:t>
            </a:r>
            <a:endParaRPr lang="en-US" dirty="0" smtClean="0"/>
          </a:p>
          <a:p>
            <a:r>
              <a:rPr lang="en-US" dirty="0" smtClean="0"/>
              <a:t>Misdirected </a:t>
            </a:r>
            <a:r>
              <a:rPr lang="en-US" dirty="0"/>
              <a:t>prayers: 1 </a:t>
            </a:r>
            <a:r>
              <a:rPr lang="en-US" dirty="0" err="1"/>
              <a:t>Ki</a:t>
            </a:r>
            <a:r>
              <a:rPr lang="en-US" dirty="0"/>
              <a:t> 18:26-29</a:t>
            </a:r>
            <a:endParaRPr lang="en-US" dirty="0" smtClean="0"/>
          </a:p>
          <a:p>
            <a:r>
              <a:rPr lang="en-US" dirty="0" smtClean="0"/>
              <a:t>Faithless </a:t>
            </a:r>
            <a:r>
              <a:rPr lang="en-US" dirty="0"/>
              <a:t>prayers: Mt 17:19-20</a:t>
            </a:r>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on Prayer</a:t>
            </a:r>
            <a:endParaRPr lang="en-US" dirty="0"/>
          </a:p>
        </p:txBody>
      </p:sp>
      <p:sp>
        <p:nvSpPr>
          <p:cNvPr id="3" name="Content Placeholder 2"/>
          <p:cNvSpPr>
            <a:spLocks noGrp="1"/>
          </p:cNvSpPr>
          <p:nvPr>
            <p:ph idx="1"/>
          </p:nvPr>
        </p:nvSpPr>
        <p:spPr/>
        <p:txBody>
          <a:bodyPr>
            <a:normAutofit fontScale="92500" lnSpcReduction="20000"/>
          </a:bodyPr>
          <a:lstStyle/>
          <a:p>
            <a:r>
              <a:rPr lang="en-US" dirty="0"/>
              <a:t>Be brief</a:t>
            </a:r>
            <a:endParaRPr lang="en-US" dirty="0" smtClean="0"/>
          </a:p>
          <a:p>
            <a:r>
              <a:rPr lang="en-US" dirty="0" smtClean="0"/>
              <a:t>Make </a:t>
            </a:r>
            <a:r>
              <a:rPr lang="en-US" dirty="0"/>
              <a:t>it the first thing in the day</a:t>
            </a:r>
            <a:endParaRPr lang="en-US" dirty="0" smtClean="0"/>
          </a:p>
          <a:p>
            <a:r>
              <a:rPr lang="en-US" dirty="0" smtClean="0"/>
              <a:t>Set </a:t>
            </a:r>
            <a:r>
              <a:rPr lang="en-US" dirty="0"/>
              <a:t>aside some time each day like Daniel did:</a:t>
            </a:r>
            <a:r>
              <a:rPr lang="en-US" dirty="0" smtClean="0"/>
              <a:t> </a:t>
            </a:r>
            <a:br>
              <a:rPr lang="en-US" dirty="0" smtClean="0"/>
            </a:br>
            <a:r>
              <a:rPr lang="en-US" dirty="0" smtClean="0"/>
              <a:t>Dan </a:t>
            </a:r>
            <a:r>
              <a:rPr lang="en-US" dirty="0"/>
              <a:t>6:10</a:t>
            </a:r>
            <a:endParaRPr lang="en-US" dirty="0" smtClean="0"/>
          </a:p>
          <a:p>
            <a:r>
              <a:rPr lang="en-US" dirty="0" smtClean="0"/>
              <a:t>Use </a:t>
            </a:r>
            <a:r>
              <a:rPr lang="en-US" dirty="0"/>
              <a:t>a prayer list unless you have a perfect memory</a:t>
            </a:r>
            <a:endParaRPr lang="en-US" dirty="0" smtClean="0"/>
          </a:p>
          <a:p>
            <a:r>
              <a:rPr lang="en-US" dirty="0" smtClean="0"/>
              <a:t>Pray </a:t>
            </a:r>
            <a:r>
              <a:rPr lang="en-US" dirty="0"/>
              <a:t>for each A.C.T.S. category of prayer</a:t>
            </a:r>
            <a:endParaRPr lang="en-US" dirty="0" smtClean="0"/>
          </a:p>
          <a:p>
            <a:r>
              <a:rPr lang="en-US" dirty="0" smtClean="0"/>
              <a:t>Paul </a:t>
            </a:r>
            <a:r>
              <a:rPr lang="en-US" dirty="0"/>
              <a:t>placed great emphasis on praying for people.</a:t>
            </a:r>
            <a:endParaRPr lang="en-US" dirty="0" smtClean="0"/>
          </a:p>
          <a:p>
            <a:r>
              <a:rPr lang="en-US" dirty="0" smtClean="0"/>
              <a:t>Don’t </a:t>
            </a:r>
            <a:r>
              <a:rPr lang="en-US" dirty="0"/>
              <a:t>let your mind wander, prayer is work:</a:t>
            </a:r>
            <a:r>
              <a:rPr lang="en-US" dirty="0" smtClean="0"/>
              <a:t> </a:t>
            </a:r>
            <a:br>
              <a:rPr lang="en-US" dirty="0" smtClean="0"/>
            </a:br>
            <a:r>
              <a:rPr lang="en-US" dirty="0" smtClean="0"/>
              <a:t>Col </a:t>
            </a:r>
            <a:r>
              <a:rPr lang="en-US" dirty="0"/>
              <a:t>4:12</a:t>
            </a: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on Prayer</a:t>
            </a:r>
            <a:endParaRPr lang="en-US" dirty="0"/>
          </a:p>
        </p:txBody>
      </p:sp>
      <p:sp>
        <p:nvSpPr>
          <p:cNvPr id="3" name="Content Placeholder 2"/>
          <p:cNvSpPr>
            <a:spLocks noGrp="1"/>
          </p:cNvSpPr>
          <p:nvPr>
            <p:ph idx="1"/>
          </p:nvPr>
        </p:nvSpPr>
        <p:spPr/>
        <p:txBody>
          <a:bodyPr>
            <a:normAutofit lnSpcReduction="10000"/>
          </a:bodyPr>
          <a:lstStyle/>
          <a:p>
            <a:r>
              <a:rPr lang="en-US" dirty="0"/>
              <a:t>Get away from distractions: Mt 14:23; 6:6  </a:t>
            </a:r>
            <a:endParaRPr lang="en-US" dirty="0" smtClean="0"/>
          </a:p>
          <a:p>
            <a:r>
              <a:rPr lang="en-US" i="1" dirty="0"/>
              <a:t>If it’s not the phone ringing, the door knocking, the bird chirping, the cat meowing, the kids crying, then it’s your mind wandering over all the things you have to do or didn’t do.</a:t>
            </a:r>
            <a:endParaRPr lang="en-US" dirty="0" smtClean="0"/>
          </a:p>
          <a:p>
            <a:r>
              <a:rPr lang="en-US" dirty="0" smtClean="0"/>
              <a:t>Pray </a:t>
            </a:r>
            <a:r>
              <a:rPr lang="en-US" dirty="0"/>
              <a:t>out loud- it will become conversational &amp; coherent</a:t>
            </a:r>
            <a:endParaRPr lang="en-US" dirty="0" smtClean="0"/>
          </a:p>
          <a:p>
            <a:r>
              <a:rPr lang="en-US" dirty="0" smtClean="0"/>
              <a:t>Chose </a:t>
            </a:r>
            <a:r>
              <a:rPr lang="en-US" dirty="0"/>
              <a:t>a posture that will keep you alert: (laying down/soft chair can make you drowsy)</a:t>
            </a:r>
            <a:endParaRPr lang="en-US" dirty="0" smtClean="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a:t>
            </a:r>
            <a:endParaRPr lang="en-US" dirty="0"/>
          </a:p>
        </p:txBody>
      </p:sp>
      <p:sp>
        <p:nvSpPr>
          <p:cNvPr id="3" name="Content Placeholder 2"/>
          <p:cNvSpPr>
            <a:spLocks noGrp="1"/>
          </p:cNvSpPr>
          <p:nvPr>
            <p:ph idx="1"/>
          </p:nvPr>
        </p:nvSpPr>
        <p:spPr/>
        <p:txBody>
          <a:bodyPr/>
          <a:lstStyle/>
          <a:p>
            <a:r>
              <a:rPr lang="en-US" dirty="0" smtClean="0"/>
              <a:t>Identify what you’ve heard in prayers that is or is not consistent with Scripture</a:t>
            </a:r>
          </a:p>
          <a:p>
            <a:r>
              <a:rPr lang="en-US" dirty="0" smtClean="0"/>
              <a:t>Do prayer chains and email campaigns make a difference?</a:t>
            </a:r>
          </a:p>
          <a:p>
            <a:r>
              <a:rPr lang="en-US" dirty="0" smtClean="0"/>
              <a:t>How are you going to change your prayer life this week?</a:t>
            </a:r>
          </a:p>
          <a:p>
            <a:r>
              <a:rPr lang="en-US" dirty="0" smtClean="0"/>
              <a:t>Take Home – write a prayer that you could deliver at a High School Graduation Ceremony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normAutofit/>
          </a:bodyPr>
          <a:lstStyle/>
          <a:p>
            <a:r>
              <a:rPr lang="en-US" dirty="0" smtClean="0"/>
              <a:t>Communion </a:t>
            </a:r>
            <a:r>
              <a:rPr lang="en-US" dirty="0"/>
              <a:t>and communication.</a:t>
            </a:r>
            <a:endParaRPr lang="en-US" dirty="0" smtClean="0"/>
          </a:p>
          <a:p>
            <a:r>
              <a:rPr lang="en-US" dirty="0" smtClean="0"/>
              <a:t>The </a:t>
            </a:r>
            <a:r>
              <a:rPr lang="en-US" dirty="0"/>
              <a:t>effort of man to reach God.</a:t>
            </a:r>
            <a:endParaRPr lang="en-US" dirty="0" smtClean="0"/>
          </a:p>
          <a:p>
            <a:r>
              <a:rPr lang="en-US" dirty="0" smtClean="0"/>
              <a:t>An </a:t>
            </a:r>
            <a:r>
              <a:rPr lang="en-US" dirty="0"/>
              <a:t>audience with the Father.</a:t>
            </a:r>
            <a:endParaRPr lang="en-US" dirty="0" smtClean="0"/>
          </a:p>
          <a:p>
            <a:r>
              <a:rPr lang="en-US" dirty="0" smtClean="0"/>
              <a:t>A </a:t>
            </a:r>
            <a:r>
              <a:rPr lang="en-US" dirty="0"/>
              <a:t>sincere, sensible, affectionate pouring out of the soul to God, through Christ.</a:t>
            </a:r>
            <a:endParaRPr lang="en-US" dirty="0" smtClean="0"/>
          </a:p>
          <a:p>
            <a:r>
              <a:rPr lang="en-US" dirty="0" smtClean="0"/>
              <a:t>The </a:t>
            </a:r>
            <a:r>
              <a:rPr lang="en-US" dirty="0"/>
              <a:t>breathing process of the Christian’s soul.</a:t>
            </a:r>
            <a:endParaRPr lang="en-US" dirty="0" smtClean="0"/>
          </a:p>
          <a:p>
            <a:r>
              <a:rPr lang="en-US" dirty="0" smtClean="0"/>
              <a:t>Bringing </a:t>
            </a:r>
            <a:r>
              <a:rPr lang="en-US" dirty="0"/>
              <a:t>our current emotional state into the presence of God.</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normAutofit fontScale="92500" lnSpcReduction="20000"/>
          </a:bodyPr>
          <a:lstStyle/>
          <a:p>
            <a:r>
              <a:rPr lang="en-US" dirty="0"/>
              <a:t>"We must live for God out of the closet if we would meet God in the closet. We must listen to God in public if we would have God listen to us in private." (Bounds)</a:t>
            </a:r>
            <a:endParaRPr lang="en-US" dirty="0" smtClean="0"/>
          </a:p>
          <a:p>
            <a:r>
              <a:rPr lang="en-US" dirty="0" smtClean="0"/>
              <a:t>William </a:t>
            </a:r>
            <a:r>
              <a:rPr lang="en-US" dirty="0"/>
              <a:t>Temple’s reply to mocking that "answered prayer was a mere coincidence" was, "That may be true, but I’ve noticed that when I pray coincidences happen and when I don’t, they </a:t>
            </a:r>
            <a:r>
              <a:rPr lang="en-US" dirty="0" smtClean="0"/>
              <a:t>don’t”</a:t>
            </a:r>
          </a:p>
          <a:p>
            <a:r>
              <a:rPr lang="en-US" dirty="0" smtClean="0"/>
              <a:t>Answered </a:t>
            </a:r>
            <a:r>
              <a:rPr lang="en-US" dirty="0"/>
              <a:t>prayer is a coincidence</a:t>
            </a:r>
            <a:r>
              <a:rPr lang="en-US" dirty="0" smtClean="0"/>
              <a:t> where </a:t>
            </a:r>
            <a:r>
              <a:rPr lang="en-US" dirty="0"/>
              <a:t>God prefers to remain anonymous</a:t>
            </a:r>
            <a:r>
              <a:rPr lang="en-US" dirty="0" smtClean="0"/>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Prayer Defined in Poetic Terms of Man</a:t>
            </a:r>
            <a:endParaRPr lang="en-US" dirty="0"/>
          </a:p>
        </p:txBody>
      </p:sp>
      <p:sp>
        <p:nvSpPr>
          <p:cNvPr id="3" name="Content Placeholder 2"/>
          <p:cNvSpPr>
            <a:spLocks noGrp="1"/>
          </p:cNvSpPr>
          <p:nvPr>
            <p:ph idx="1"/>
          </p:nvPr>
        </p:nvSpPr>
        <p:spPr/>
        <p:txBody>
          <a:bodyPr/>
          <a:lstStyle/>
          <a:p>
            <a:r>
              <a:rPr lang="en-US" dirty="0" smtClean="0"/>
              <a:t>The best way to fight sin is on your knees.</a:t>
            </a:r>
          </a:p>
          <a:p>
            <a:r>
              <a:rPr lang="en-US" dirty="0" smtClean="0"/>
              <a:t>The most powerful force accessible to man.</a:t>
            </a:r>
          </a:p>
          <a:p>
            <a:r>
              <a:rPr lang="en-US" dirty="0" smtClean="0"/>
              <a:t>The spectacle of a nation praying is more awe-inspiring than explosion of A bomb (J.E. Hover)</a:t>
            </a:r>
          </a:p>
          <a:p>
            <a:r>
              <a:rPr lang="en-US" dirty="0" smtClean="0"/>
              <a:t>Answered prayer is God bending down to kiss his children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Faithless Objections to Prayer</a:t>
            </a:r>
            <a:endParaRPr lang="en-US" dirty="0"/>
          </a:p>
        </p:txBody>
      </p:sp>
      <p:sp>
        <p:nvSpPr>
          <p:cNvPr id="3" name="Content Placeholder 2"/>
          <p:cNvSpPr>
            <a:spLocks noGrp="1"/>
          </p:cNvSpPr>
          <p:nvPr>
            <p:ph idx="1"/>
          </p:nvPr>
        </p:nvSpPr>
        <p:spPr/>
        <p:txBody>
          <a:bodyPr/>
          <a:lstStyle/>
          <a:p>
            <a:r>
              <a:rPr lang="en-US" dirty="0"/>
              <a:t>Only benefit is psychological: If true then heathen would receive same by praying to a fence post.</a:t>
            </a:r>
            <a:endParaRPr lang="en-US" dirty="0" smtClean="0"/>
          </a:p>
          <a:p>
            <a:r>
              <a:rPr lang="en-US" dirty="0" smtClean="0"/>
              <a:t>Why </a:t>
            </a:r>
            <a:r>
              <a:rPr lang="en-US" dirty="0"/>
              <a:t>pray when God already knows what we need before? God, as a Father, wants us to ask.</a:t>
            </a:r>
            <a:endParaRPr lang="en-US" dirty="0" smtClean="0"/>
          </a:p>
          <a:p>
            <a:r>
              <a:rPr lang="en-US" dirty="0" smtClean="0"/>
              <a:t>Miracles </a:t>
            </a:r>
            <a:r>
              <a:rPr lang="en-US" dirty="0"/>
              <a:t>have ceased therefore God won’t answer prayer.</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RC </a:t>
            </a:r>
            <a:r>
              <a:rPr lang="en-US" dirty="0" err="1" smtClean="0"/>
              <a:t>Sproul</a:t>
            </a:r>
            <a:r>
              <a:rPr lang="en-US" dirty="0" smtClean="0"/>
              <a:t> on Prayer</a:t>
            </a:r>
            <a:endParaRPr lang="en-US" dirty="0"/>
          </a:p>
        </p:txBody>
      </p:sp>
      <p:pic>
        <p:nvPicPr>
          <p:cNvPr id="4" name="SproulPrayerChangesThings.mp3">
            <a:hlinkClick r:id="" action="ppaction://media"/>
          </p:cNvPr>
          <p:cNvPicPr>
            <a:picLocks noGrp="1" noRot="1" noChangeAspect="1"/>
          </p:cNvPicPr>
          <p:nvPr>
            <p:ph idx="1"/>
            <a:audioFile r:link="rId1"/>
          </p:nvPr>
        </p:nvPicPr>
        <p:blipFill>
          <a:blip r:embed="rId3"/>
          <a:stretch>
            <a:fillRect/>
          </a:stretch>
        </p:blipFill>
        <p:spPr>
          <a:xfrm>
            <a:off x="4465638" y="3756025"/>
            <a:ext cx="212725" cy="212725"/>
          </a:xfrm>
          <a:prstGeom prst="rect">
            <a:avLst/>
          </a:prstGeom>
        </p:spPr>
      </p:pic>
      <p:pic>
        <p:nvPicPr>
          <p:cNvPr id="7" name="Picture 6" descr="rc_sproul-1.jpg"/>
          <p:cNvPicPr>
            <a:picLocks noChangeAspect="1"/>
          </p:cNvPicPr>
          <p:nvPr/>
        </p:nvPicPr>
        <p:blipFill>
          <a:blip r:embed="rId4"/>
          <a:stretch>
            <a:fillRect/>
          </a:stretch>
        </p:blipFill>
        <p:spPr>
          <a:xfrm>
            <a:off x="1778794" y="1718502"/>
            <a:ext cx="5373687" cy="40750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02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Aspects of Prayer</a:t>
            </a:r>
            <a:endParaRPr lang="en-US" dirty="0"/>
          </a:p>
        </p:txBody>
      </p:sp>
      <p:sp>
        <p:nvSpPr>
          <p:cNvPr id="3" name="Content Placeholder 2"/>
          <p:cNvSpPr>
            <a:spLocks noGrp="1"/>
          </p:cNvSpPr>
          <p:nvPr>
            <p:ph idx="1"/>
          </p:nvPr>
        </p:nvSpPr>
        <p:spPr>
          <a:xfrm>
            <a:off x="457200" y="1600200"/>
            <a:ext cx="8458200" cy="4953000"/>
          </a:xfrm>
        </p:spPr>
        <p:txBody>
          <a:bodyPr>
            <a:normAutofit/>
          </a:bodyPr>
          <a:lstStyle/>
          <a:p>
            <a:r>
              <a:rPr lang="en-US" dirty="0" smtClean="0"/>
              <a:t>Prayerlessness is sin (1 Sam 12:23)</a:t>
            </a:r>
          </a:p>
          <a:p>
            <a:r>
              <a:rPr lang="en-US" dirty="0" smtClean="0"/>
              <a:t>Prayer characterized Jesus, the Apostles, early Christians and great men of the Old Testament</a:t>
            </a:r>
          </a:p>
          <a:p>
            <a:r>
              <a:rPr lang="en-US" dirty="0" smtClean="0"/>
              <a:t>Prayer gives us strength in all areas of our walk</a:t>
            </a:r>
          </a:p>
          <a:p>
            <a:r>
              <a:rPr lang="en-US" dirty="0" smtClean="0"/>
              <a:t>Two different types of prayer</a:t>
            </a:r>
          </a:p>
          <a:p>
            <a:pPr lvl="1"/>
            <a:r>
              <a:rPr lang="en-US" dirty="0" smtClean="0"/>
              <a:t>Closet prayers (like Jesus in Gethsemane)</a:t>
            </a:r>
          </a:p>
          <a:p>
            <a:pPr lvl="1"/>
            <a:r>
              <a:rPr lang="en-US" dirty="0" smtClean="0"/>
              <a:t>Arrow prayers (</a:t>
            </a:r>
            <a:r>
              <a:rPr lang="en-US" dirty="0" err="1" smtClean="0"/>
              <a:t>Neh</a:t>
            </a:r>
            <a:r>
              <a:rPr lang="en-US" dirty="0" smtClean="0"/>
              <a:t> 2:4)</a:t>
            </a:r>
          </a:p>
          <a:p>
            <a:r>
              <a:rPr lang="en-US" dirty="0" smtClean="0"/>
              <a:t>No need for flowery words – only humble heart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(Adoration)</a:t>
            </a:r>
            <a:endParaRPr lang="en-US" dirty="0"/>
          </a:p>
        </p:txBody>
      </p:sp>
      <p:sp>
        <p:nvSpPr>
          <p:cNvPr id="3" name="Content Placeholder 2"/>
          <p:cNvSpPr>
            <a:spLocks noGrp="1"/>
          </p:cNvSpPr>
          <p:nvPr>
            <p:ph idx="1"/>
          </p:nvPr>
        </p:nvSpPr>
        <p:spPr/>
        <p:txBody>
          <a:bodyPr/>
          <a:lstStyle/>
          <a:p>
            <a:r>
              <a:rPr lang="en-US" dirty="0" smtClean="0"/>
              <a:t>"</a:t>
            </a:r>
            <a:r>
              <a:rPr lang="en-US" dirty="0"/>
              <a:t>Putting into words the gratitude that ought to swell up in our hearts whenever we review all that God has done for us</a:t>
            </a:r>
            <a:r>
              <a:rPr lang="en-US" dirty="0" smtClean="0"/>
              <a:t>.”</a:t>
            </a:r>
          </a:p>
          <a:p>
            <a:r>
              <a:rPr lang="en-US" dirty="0" smtClean="0"/>
              <a:t>Passages</a:t>
            </a:r>
            <a:r>
              <a:rPr lang="en-US" dirty="0"/>
              <a:t>: Ps 89:7-9; 99:1-5; 111:9;</a:t>
            </a:r>
            <a:r>
              <a:rPr lang="en-US" dirty="0" smtClean="0"/>
              <a:t> </a:t>
            </a:r>
          </a:p>
          <a:p>
            <a:r>
              <a:rPr lang="en-US" dirty="0" smtClean="0"/>
              <a:t>Angels</a:t>
            </a:r>
            <a:r>
              <a:rPr lang="en-US" dirty="0"/>
              <a:t>: </a:t>
            </a:r>
            <a:r>
              <a:rPr lang="en-US" dirty="0" err="1"/>
              <a:t>Lk</a:t>
            </a:r>
            <a:r>
              <a:rPr lang="en-US" dirty="0"/>
              <a:t> 2:14; Rev 4:8,11</a:t>
            </a:r>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2475</Words>
  <Application>Microsoft Macintosh PowerPoint</Application>
  <PresentationFormat>On-screen Show (4:3)</PresentationFormat>
  <Paragraphs>188</Paragraphs>
  <Slides>29</Slides>
  <Notes>0</Notes>
  <HiddenSlides>0</HiddenSlides>
  <MMClips>1</MMClips>
  <ScaleCrop>false</ScaleCrop>
  <HeadingPairs>
    <vt:vector size="4" baseType="variant">
      <vt:variant>
        <vt:lpstr>Design Template</vt:lpstr>
      </vt:variant>
      <vt:variant>
        <vt:i4>1</vt:i4>
      </vt:variant>
      <vt:variant>
        <vt:lpstr>Slide Titles</vt:lpstr>
      </vt:variant>
      <vt:variant>
        <vt:i4>29</vt:i4>
      </vt:variant>
    </vt:vector>
  </HeadingPairs>
  <TitlesOfParts>
    <vt:vector size="30" baseType="lpstr">
      <vt:lpstr>Office Theme</vt:lpstr>
      <vt:lpstr>Prayer</vt:lpstr>
      <vt:lpstr>Prayer as defined in the Scriptures</vt:lpstr>
      <vt:lpstr>Prayer Defined in Poetic Terms of Man</vt:lpstr>
      <vt:lpstr>Prayer Defined in Poetic Terms of Man</vt:lpstr>
      <vt:lpstr>Prayer Defined in Poetic Terms of Man</vt:lpstr>
      <vt:lpstr>Faithless Objections to Prayer</vt:lpstr>
      <vt:lpstr>RC Sproul on Prayer</vt:lpstr>
      <vt:lpstr>General Aspects of Prayer</vt:lpstr>
      <vt:lpstr>ACTS (Adoration)</vt:lpstr>
      <vt:lpstr>ACTS (Confession 1 Jn 1:9) </vt:lpstr>
      <vt:lpstr>Acts (Thanksgiving  Phil 4:6)</vt:lpstr>
      <vt:lpstr>ACTS (Supplication)</vt:lpstr>
      <vt:lpstr>Who Can Pray?</vt:lpstr>
      <vt:lpstr>Who Can Pray?</vt:lpstr>
      <vt:lpstr>When Do You Pray?</vt:lpstr>
      <vt:lpstr>Discussion Question</vt:lpstr>
      <vt:lpstr>Who Should We Pray For?</vt:lpstr>
      <vt:lpstr>How Should We Pray?</vt:lpstr>
      <vt:lpstr>How Should We Pray?</vt:lpstr>
      <vt:lpstr>How Should We Pray?</vt:lpstr>
      <vt:lpstr>Prayer Posture</vt:lpstr>
      <vt:lpstr>God’s Responses is Yes</vt:lpstr>
      <vt:lpstr>God’s Responses is No</vt:lpstr>
      <vt:lpstr>God’s Responses is No</vt:lpstr>
      <vt:lpstr>God’s Response is Wait  Lam 3:25; Ps 37:7; Ps 10:1 </vt:lpstr>
      <vt:lpstr>Prayers God Will Not Answer</vt:lpstr>
      <vt:lpstr>Tips on Prayer</vt:lpstr>
      <vt:lpstr>Tips on Prayer</vt:lpstr>
      <vt:lpstr>Practical Exercise</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Worship</dc:title>
  <dc:creator>Stuart Kinniburgh</dc:creator>
  <cp:lastModifiedBy>Stuart Kinniburgh</cp:lastModifiedBy>
  <cp:revision>8</cp:revision>
  <dcterms:created xsi:type="dcterms:W3CDTF">2014-11-12T17:23:06Z</dcterms:created>
  <dcterms:modified xsi:type="dcterms:W3CDTF">2014-11-12T17:38:46Z</dcterms:modified>
</cp:coreProperties>
</file>