
<file path=[Content_Types].xml><?xml version="1.0" encoding="utf-8"?>
<Types xmlns="http://schemas.openxmlformats.org/package/2006/content-types">
  <Override PartName="/ppt/slides/slide1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15.xml" ContentType="application/vnd.openxmlformats-officedocument.presentationml.slide+xml"/>
  <Override PartName="/ppt/viewProps.xml" ContentType="application/vnd.openxmlformats-officedocument.presentationml.viewProps+xml"/>
  <Default Extension="bin" ContentType="application/vnd.openxmlformats-officedocument.presentationml.printerSettings"/>
  <Override PartName="/docProps/core.xml" ContentType="application/vnd.openxmlformats-package.core-properties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133" d="100"/>
          <a:sy n="133" d="100"/>
        </p:scale>
        <p:origin x="-88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printerSettings" Target="printerSettings/printerSettings1.bin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viewProps" Target="viewProps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theme" Target="theme/theme1.xml"/><Relationship Id="rId26" Type="http://schemas.openxmlformats.org/officeDocument/2006/relationships/presProps" Target="presProps.xml"/><Relationship Id="rId11" Type="http://schemas.openxmlformats.org/officeDocument/2006/relationships/slide" Target="slides/slide10.xml"/><Relationship Id="rId29" Type="http://schemas.openxmlformats.org/officeDocument/2006/relationships/tableStyles" Target="tableStyles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81AD-C0BA-7A46-AF4B-A8C1485F6644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2907-1C3F-DB46-9939-A239B29B2C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81AD-C0BA-7A46-AF4B-A8C1485F6644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2907-1C3F-DB46-9939-A239B29B2C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81AD-C0BA-7A46-AF4B-A8C1485F6644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2907-1C3F-DB46-9939-A239B29B2C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81AD-C0BA-7A46-AF4B-A8C1485F6644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2907-1C3F-DB46-9939-A239B29B2C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81AD-C0BA-7A46-AF4B-A8C1485F6644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2907-1C3F-DB46-9939-A239B29B2C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81AD-C0BA-7A46-AF4B-A8C1485F6644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2907-1C3F-DB46-9939-A239B29B2C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81AD-C0BA-7A46-AF4B-A8C1485F6644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2907-1C3F-DB46-9939-A239B29B2C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81AD-C0BA-7A46-AF4B-A8C1485F6644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2907-1C3F-DB46-9939-A239B29B2C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81AD-C0BA-7A46-AF4B-A8C1485F6644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2907-1C3F-DB46-9939-A239B29B2C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81AD-C0BA-7A46-AF4B-A8C1485F6644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2907-1C3F-DB46-9939-A239B29B2C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81AD-C0BA-7A46-AF4B-A8C1485F6644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22907-1C3F-DB46-9939-A239B29B2C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181AD-C0BA-7A46-AF4B-A8C1485F6644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22907-1C3F-DB46-9939-A239B29B2C4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Worship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Foundations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Worship Team Philosophies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Non believers </a:t>
            </a:r>
            <a:r>
              <a:rPr lang="en-US" dirty="0" smtClean="0"/>
              <a:t>involved </a:t>
            </a:r>
          </a:p>
          <a:p>
            <a:pPr lvl="1"/>
            <a:r>
              <a:rPr lang="en-US" dirty="0" smtClean="0"/>
              <a:t>Churches </a:t>
            </a:r>
            <a:r>
              <a:rPr lang="en-US" dirty="0"/>
              <a:t>will get unbelieving musicians involved for the sake of getting them exposed to the</a:t>
            </a:r>
            <a:r>
              <a:rPr lang="en-US" dirty="0" smtClean="0"/>
              <a:t> gospel </a:t>
            </a:r>
            <a:r>
              <a:rPr lang="en-US" dirty="0"/>
              <a:t>and that possibly in the hope that they may be saved through their involvement with </a:t>
            </a:r>
            <a:r>
              <a:rPr lang="en-US" dirty="0" smtClean="0"/>
              <a:t>the</a:t>
            </a:r>
            <a:r>
              <a:rPr lang="en-US" dirty="0"/>
              <a:t> </a:t>
            </a:r>
            <a:r>
              <a:rPr lang="en-US" dirty="0" smtClean="0"/>
              <a:t>team</a:t>
            </a:r>
          </a:p>
          <a:p>
            <a:r>
              <a:rPr lang="en-US" dirty="0"/>
              <a:t>Hired </a:t>
            </a:r>
            <a:r>
              <a:rPr lang="en-US" dirty="0" smtClean="0"/>
              <a:t>musicians</a:t>
            </a:r>
          </a:p>
          <a:p>
            <a:pPr lvl="1"/>
            <a:r>
              <a:rPr lang="en-US" dirty="0" smtClean="0"/>
              <a:t>Churches </a:t>
            </a:r>
            <a:r>
              <a:rPr lang="en-US" dirty="0"/>
              <a:t>will hire musicians for the excellence factor and desire for a strong commitment. These</a:t>
            </a:r>
            <a:r>
              <a:rPr lang="en-US" dirty="0" smtClean="0"/>
              <a:t> churches </a:t>
            </a:r>
            <a:r>
              <a:rPr lang="en-US" dirty="0"/>
              <a:t>usually have a set team and do not seek others outside of their paid staff.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Worship Team Philosophies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Volunteers</a:t>
            </a:r>
          </a:p>
          <a:p>
            <a:pPr lvl="1"/>
            <a:r>
              <a:rPr lang="en-US" dirty="0" smtClean="0"/>
              <a:t>Most </a:t>
            </a:r>
            <a:r>
              <a:rPr lang="en-US" dirty="0"/>
              <a:t>churches can not afford to pay musicians/ or they do not believe in it,  so the must rely </a:t>
            </a:r>
            <a:r>
              <a:rPr lang="en-US" dirty="0" smtClean="0"/>
              <a:t>on</a:t>
            </a:r>
            <a:r>
              <a:rPr lang="en-US" dirty="0"/>
              <a:t> </a:t>
            </a:r>
            <a:r>
              <a:rPr lang="en-US" dirty="0" smtClean="0"/>
              <a:t>volunteers</a:t>
            </a:r>
            <a:r>
              <a:rPr lang="en-US" dirty="0"/>
              <a:t>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Set-Up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Set Team:</a:t>
            </a:r>
            <a:r>
              <a:rPr lang="en-US" dirty="0" smtClean="0"/>
              <a:t> This </a:t>
            </a:r>
            <a:r>
              <a:rPr lang="en-US" dirty="0"/>
              <a:t>set up is made of they same team every week. They are a closed team. Usually found in</a:t>
            </a:r>
            <a:r>
              <a:rPr lang="en-US" dirty="0" smtClean="0"/>
              <a:t> churches </a:t>
            </a:r>
            <a:r>
              <a:rPr lang="en-US" dirty="0"/>
              <a:t>that hire musicians or have very particular standards.</a:t>
            </a:r>
            <a:endParaRPr lang="en-US" dirty="0" smtClean="0"/>
          </a:p>
          <a:p>
            <a:r>
              <a:rPr lang="en-US" dirty="0" smtClean="0"/>
              <a:t>Rotating Musicians:</a:t>
            </a:r>
            <a:r>
              <a:rPr lang="en-US" dirty="0"/>
              <a:t> </a:t>
            </a:r>
            <a:r>
              <a:rPr lang="en-US" dirty="0" smtClean="0"/>
              <a:t>Churches </a:t>
            </a:r>
            <a:r>
              <a:rPr lang="en-US" dirty="0"/>
              <a:t>have volunteers rotate throughout a time period. Combination of musicians tend to</a:t>
            </a:r>
            <a:r>
              <a:rPr lang="en-US" dirty="0" smtClean="0"/>
              <a:t> always </a:t>
            </a:r>
            <a:r>
              <a:rPr lang="en-US" dirty="0"/>
              <a:t>be different in some way.  </a:t>
            </a:r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/>
              <a:t>/ B </a:t>
            </a:r>
            <a:r>
              <a:rPr lang="en-US" dirty="0" smtClean="0"/>
              <a:t>Teams:</a:t>
            </a:r>
            <a:r>
              <a:rPr lang="en-US" dirty="0"/>
              <a:t> </a:t>
            </a:r>
            <a:r>
              <a:rPr lang="en-US" dirty="0" smtClean="0"/>
              <a:t>Combination </a:t>
            </a:r>
            <a:r>
              <a:rPr lang="en-US" dirty="0"/>
              <a:t>of both of the above. Some churches have a number of set teams that will rotate from</a:t>
            </a:r>
            <a:r>
              <a:rPr lang="en-US" dirty="0" smtClean="0"/>
              <a:t> service </a:t>
            </a:r>
            <a:r>
              <a:rPr lang="en-US" dirty="0"/>
              <a:t>to service to lighten the load as well as keep volunteers involved. Would be common to see</a:t>
            </a:r>
            <a:r>
              <a:rPr lang="en-US" dirty="0" smtClean="0"/>
              <a:t> rotating </a:t>
            </a:r>
            <a:r>
              <a:rPr lang="en-US" dirty="0"/>
              <a:t>worship leaders as well, but not always.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Philosophy between Heart and Skill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View 1: Their heart is so amazing, but they are not that talented. We have to let them be involved because        </a:t>
            </a:r>
            <a:r>
              <a:rPr lang="en-US" dirty="0" smtClean="0"/>
              <a:t> their </a:t>
            </a:r>
            <a:r>
              <a:rPr lang="en-US" dirty="0"/>
              <a:t>heart is so precious.</a:t>
            </a:r>
          </a:p>
          <a:p>
            <a:r>
              <a:rPr lang="en-US" dirty="0"/>
              <a:t> View 2: Man that person is amazing! Did you hear them? We’ve got to have them involved no matter</a:t>
            </a:r>
            <a:r>
              <a:rPr lang="en-US" dirty="0" smtClean="0"/>
              <a:t> what</a:t>
            </a:r>
            <a:r>
              <a:rPr lang="en-US" dirty="0"/>
              <a:t>. Meanwhile, this person ends up being late to practice all the time and complains about</a:t>
            </a:r>
            <a:r>
              <a:rPr lang="en-US" dirty="0" smtClean="0"/>
              <a:t> everything</a:t>
            </a:r>
            <a:r>
              <a:rPr lang="en-US" dirty="0"/>
              <a:t>. The person puts a strain on the team and is very high </a:t>
            </a:r>
            <a:r>
              <a:rPr lang="en-US" dirty="0" smtClean="0"/>
              <a:t>maintenance</a:t>
            </a:r>
            <a:r>
              <a:rPr lang="en-US" dirty="0"/>
              <a:t>… but the</a:t>
            </a:r>
            <a:r>
              <a:rPr lang="en-US" dirty="0" smtClean="0"/>
              <a:t> congregation </a:t>
            </a:r>
            <a:r>
              <a:rPr lang="en-US" dirty="0"/>
              <a:t>will never know, so it’s tolerated.</a:t>
            </a:r>
          </a:p>
          <a:p>
            <a:r>
              <a:rPr lang="en-US" dirty="0"/>
              <a:t>View 3: Both are required: Person must have talent good enough to be involved. They may need a little 	guidance, but enough to support the team. Must be a team player and serve the other needs of the</a:t>
            </a:r>
            <a:r>
              <a:rPr lang="en-US" dirty="0" smtClean="0"/>
              <a:t> team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Music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Colossians 3:</a:t>
            </a:r>
            <a:r>
              <a:rPr lang="en-US" dirty="0" smtClean="0"/>
              <a:t>16</a:t>
            </a:r>
            <a:endParaRPr lang="en-US" dirty="0"/>
          </a:p>
          <a:p>
            <a:pPr lvl="1"/>
            <a:r>
              <a:rPr lang="en-US" dirty="0" smtClean="0"/>
              <a:t>Let </a:t>
            </a:r>
            <a:r>
              <a:rPr lang="en-US" dirty="0"/>
              <a:t>the </a:t>
            </a:r>
            <a:r>
              <a:rPr lang="en-US" i="1" dirty="0"/>
              <a:t>word of Christ dwell</a:t>
            </a:r>
            <a:r>
              <a:rPr lang="en-US" dirty="0"/>
              <a:t> in you richly as you teach and admonish one another with all</a:t>
            </a:r>
            <a:r>
              <a:rPr lang="en-US" dirty="0" smtClean="0"/>
              <a:t> wisdom</a:t>
            </a:r>
            <a:r>
              <a:rPr lang="en-US" dirty="0"/>
              <a:t>, and as you sing psalms, hymns and spiritual songs with </a:t>
            </a:r>
            <a:r>
              <a:rPr lang="en-US" i="1" dirty="0"/>
              <a:t>gratitude in your hearts</a:t>
            </a:r>
            <a:r>
              <a:rPr lang="en-US" dirty="0"/>
              <a:t> to God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word of God dwelling in us and</a:t>
            </a:r>
            <a:r>
              <a:rPr lang="en-US" dirty="0" smtClean="0"/>
              <a:t>  </a:t>
            </a:r>
          </a:p>
          <a:p>
            <a:r>
              <a:rPr lang="en-US" dirty="0" smtClean="0"/>
              <a:t>Gratitude </a:t>
            </a:r>
            <a:r>
              <a:rPr lang="en-US" dirty="0"/>
              <a:t>in our</a:t>
            </a:r>
            <a:r>
              <a:rPr lang="en-US" dirty="0" smtClean="0"/>
              <a:t> hearts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Music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Hymns</a:t>
            </a:r>
          </a:p>
          <a:p>
            <a:pPr lvl="1"/>
            <a:r>
              <a:rPr lang="en-US" dirty="0" smtClean="0"/>
              <a:t>What is a Hymn?</a:t>
            </a:r>
          </a:p>
          <a:p>
            <a:pPr lvl="1"/>
            <a:r>
              <a:rPr lang="en-US" dirty="0" smtClean="0"/>
              <a:t>Song or ode in praise or honor of God, a</a:t>
            </a:r>
            <a:r>
              <a:rPr lang="en-US" dirty="0" smtClean="0"/>
              <a:t> deity, </a:t>
            </a:r>
            <a:r>
              <a:rPr lang="en-US" dirty="0" smtClean="0"/>
              <a:t>a nation</a:t>
            </a:r>
          </a:p>
          <a:p>
            <a:r>
              <a:rPr lang="en-US" dirty="0" smtClean="0"/>
              <a:t>Choruses</a:t>
            </a:r>
          </a:p>
          <a:p>
            <a:pPr lvl="1"/>
            <a:r>
              <a:rPr lang="en-US" dirty="0" smtClean="0"/>
              <a:t>Typically repetitive and easy to sing.  Not much depth.  Can also be a single part of a song.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Music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dirty="0" smtClean="0"/>
              <a:t>Contemporary</a:t>
            </a:r>
          </a:p>
          <a:p>
            <a:pPr lvl="1"/>
            <a:r>
              <a:rPr lang="en-US" dirty="0" smtClean="0"/>
              <a:t>Songs considered “new” at one time</a:t>
            </a:r>
          </a:p>
          <a:p>
            <a:pPr lvl="1"/>
            <a:r>
              <a:rPr lang="en-US" dirty="0" smtClean="0"/>
              <a:t>Now some are 20 years old and still “contemporary”</a:t>
            </a:r>
          </a:p>
          <a:p>
            <a:r>
              <a:rPr lang="en-US" dirty="0" smtClean="0"/>
              <a:t>Modern/ Praise Songs</a:t>
            </a:r>
          </a:p>
          <a:p>
            <a:pPr lvl="1"/>
            <a:r>
              <a:rPr lang="en-US" dirty="0" smtClean="0"/>
              <a:t>Often called “cutting edge”</a:t>
            </a:r>
          </a:p>
          <a:p>
            <a:pPr lvl="1"/>
            <a:r>
              <a:rPr lang="en-US" dirty="0" smtClean="0"/>
              <a:t>A replacement term for “contemporary”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Creative 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Purposes:</a:t>
            </a:r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bring impact to point of message. Helping to connect the idea of the topic and prepare the heart.</a:t>
            </a:r>
            <a:endParaRPr lang="en-US" dirty="0" smtClean="0"/>
          </a:p>
          <a:p>
            <a:r>
              <a:rPr lang="en-US" dirty="0" smtClean="0"/>
              <a:t>Get </a:t>
            </a:r>
            <a:r>
              <a:rPr lang="en-US" dirty="0"/>
              <a:t>more people involved: A way to get people connected</a:t>
            </a:r>
            <a:endParaRPr lang="en-US" dirty="0" smtClean="0"/>
          </a:p>
          <a:p>
            <a:r>
              <a:rPr lang="en-US" dirty="0" smtClean="0"/>
              <a:t>Shout </a:t>
            </a:r>
            <a:r>
              <a:rPr lang="en-US" dirty="0"/>
              <a:t>it from the rooftops: sharing a gift from God with the </a:t>
            </a:r>
            <a:r>
              <a:rPr lang="en-US" dirty="0" smtClean="0"/>
              <a:t>congregation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creative arts do we see in churches today?</a:t>
            </a:r>
          </a:p>
          <a:p>
            <a:r>
              <a:rPr lang="en-US" dirty="0" smtClean="0"/>
              <a:t>What are the positive and negative aspects to some of these arts?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Praise &amp; Worship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Often used concept, but…</a:t>
            </a:r>
          </a:p>
          <a:p>
            <a:r>
              <a:rPr lang="en-US" dirty="0" smtClean="0"/>
              <a:t>Is there a</a:t>
            </a:r>
            <a:r>
              <a:rPr lang="en-US" dirty="0" smtClean="0"/>
              <a:t> difference?</a:t>
            </a:r>
            <a:endParaRPr lang="en-US" dirty="0" smtClean="0"/>
          </a:p>
          <a:p>
            <a:r>
              <a:rPr lang="en-US" dirty="0" smtClean="0"/>
              <a:t>What is Praise?</a:t>
            </a:r>
          </a:p>
          <a:p>
            <a:r>
              <a:rPr lang="en-US" dirty="0" smtClean="0"/>
              <a:t>What is Worship?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Main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Understand the nuts and bolts of a worship ministry</a:t>
            </a:r>
          </a:p>
          <a:p>
            <a:r>
              <a:rPr lang="en-US" dirty="0" smtClean="0"/>
              <a:t>Understand worship from a personal aspect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Expressions of Praise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i="1" u="sng" dirty="0"/>
              <a:t>Lifting our hands:</a:t>
            </a:r>
            <a:r>
              <a:rPr lang="en-US" b="1" dirty="0"/>
              <a:t> </a:t>
            </a:r>
            <a:r>
              <a:rPr lang="en-US" dirty="0"/>
              <a:t>Nehemiah 8:6, Psalms 28:2, 63:4 134, 141:2, 1 Timothy 2:8</a:t>
            </a:r>
            <a:endParaRPr lang="en-US" dirty="0" smtClean="0"/>
          </a:p>
          <a:p>
            <a:r>
              <a:rPr lang="en-US" i="1" u="sng" dirty="0" smtClean="0"/>
              <a:t>Clapping </a:t>
            </a:r>
            <a:r>
              <a:rPr lang="en-US" i="1" u="sng" dirty="0"/>
              <a:t>our Hands:</a:t>
            </a:r>
            <a:r>
              <a:rPr lang="en-US" i="1" dirty="0"/>
              <a:t>  </a:t>
            </a:r>
            <a:r>
              <a:rPr lang="en-US" dirty="0"/>
              <a:t>Psalm 47:1</a:t>
            </a:r>
            <a:endParaRPr lang="en-US" dirty="0" smtClean="0"/>
          </a:p>
          <a:p>
            <a:r>
              <a:rPr lang="en-US" i="1" u="sng" dirty="0" smtClean="0"/>
              <a:t>Playing </a:t>
            </a:r>
            <a:r>
              <a:rPr lang="en-US" i="1" u="sng" dirty="0"/>
              <a:t>Instruments:</a:t>
            </a:r>
            <a:r>
              <a:rPr lang="en-US" dirty="0"/>
              <a:t>  Psalm 150: 3-5, </a:t>
            </a:r>
            <a:endParaRPr lang="en-US" dirty="0" smtClean="0"/>
          </a:p>
          <a:p>
            <a:r>
              <a:rPr lang="en-US" i="1" u="sng" dirty="0" smtClean="0"/>
              <a:t>Standing</a:t>
            </a:r>
            <a:r>
              <a:rPr lang="en-US" i="1" u="sng" dirty="0"/>
              <a:t>:</a:t>
            </a:r>
            <a:r>
              <a:rPr lang="en-US" dirty="0"/>
              <a:t>  2</a:t>
            </a:r>
            <a:r>
              <a:rPr lang="en-US" baseline="30000" dirty="0"/>
              <a:t>nd</a:t>
            </a:r>
            <a:r>
              <a:rPr lang="en-US" dirty="0"/>
              <a:t> Chronicles 5:12, 7:6, 29:26, Psalm 135:2, Revelation 4:9-11</a:t>
            </a:r>
            <a:endParaRPr lang="en-US" dirty="0" smtClean="0"/>
          </a:p>
          <a:p>
            <a:r>
              <a:rPr lang="en-US" i="1" u="sng" dirty="0" smtClean="0"/>
              <a:t>Kneeling:</a:t>
            </a:r>
            <a:r>
              <a:rPr lang="en-US" dirty="0" smtClean="0"/>
              <a:t>  </a:t>
            </a:r>
            <a:r>
              <a:rPr lang="en-US" dirty="0"/>
              <a:t>Psalm 95:6</a:t>
            </a:r>
            <a:endParaRPr lang="en-US" dirty="0" smtClean="0"/>
          </a:p>
          <a:p>
            <a:r>
              <a:rPr lang="en-US" i="1" u="sng" dirty="0" smtClean="0"/>
              <a:t>Singing</a:t>
            </a:r>
            <a:r>
              <a:rPr lang="en-US" i="1" u="sng" dirty="0"/>
              <a:t>:</a:t>
            </a:r>
            <a:r>
              <a:rPr lang="en-US" dirty="0"/>
              <a:t> Psalm 26:7</a:t>
            </a:r>
            <a:endParaRPr lang="en-US" dirty="0" smtClean="0"/>
          </a:p>
          <a:p>
            <a:r>
              <a:rPr lang="en-US" i="1" u="sng" dirty="0" smtClean="0"/>
              <a:t>Dancing</a:t>
            </a:r>
            <a:r>
              <a:rPr lang="en-US" i="1" u="sng" dirty="0"/>
              <a:t>:</a:t>
            </a:r>
            <a:r>
              <a:rPr lang="en-US" dirty="0"/>
              <a:t> Exodus 15:20-21, 2 Samuel 6:14-16, Psalms 30:11, 149:3 Acts 3:8</a:t>
            </a:r>
          </a:p>
          <a:p>
            <a:r>
              <a:rPr lang="en-US" dirty="0"/>
              <a:t>	</a:t>
            </a:r>
            <a:r>
              <a:rPr lang="en-US" i="1" u="sng" dirty="0"/>
              <a:t>Shouting</a:t>
            </a:r>
            <a:r>
              <a:rPr lang="en-US" dirty="0"/>
              <a:t>: Psalm 47:1, 66:1, 81:1, 95:1-2, 98:4-6, 100:1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Ways to Worship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Inward</a:t>
            </a:r>
            <a:endParaRPr lang="en-US" dirty="0"/>
          </a:p>
          <a:p>
            <a:pPr lvl="1"/>
            <a:r>
              <a:rPr lang="en-US" dirty="0" smtClean="0"/>
              <a:t>Meditation</a:t>
            </a:r>
            <a:r>
              <a:rPr lang="en-US" dirty="0"/>
              <a:t>, Prayer, Fasting, Study, </a:t>
            </a:r>
            <a:endParaRPr lang="en-US" dirty="0" smtClean="0"/>
          </a:p>
          <a:p>
            <a:r>
              <a:rPr lang="en-US" dirty="0" smtClean="0"/>
              <a:t>Outward</a:t>
            </a:r>
          </a:p>
          <a:p>
            <a:pPr lvl="1"/>
            <a:r>
              <a:rPr lang="en-US" dirty="0" smtClean="0"/>
              <a:t>Simplicity</a:t>
            </a:r>
            <a:r>
              <a:rPr lang="en-US" dirty="0"/>
              <a:t>,</a:t>
            </a:r>
            <a:r>
              <a:rPr lang="en-US" dirty="0" smtClean="0"/>
              <a:t> Solitude, </a:t>
            </a:r>
            <a:r>
              <a:rPr lang="en-US" dirty="0"/>
              <a:t>Submission, Service</a:t>
            </a:r>
            <a:endParaRPr lang="en-US" dirty="0" smtClean="0"/>
          </a:p>
          <a:p>
            <a:r>
              <a:rPr lang="en-US" dirty="0" smtClean="0"/>
              <a:t>Corporate</a:t>
            </a:r>
            <a:endParaRPr lang="en-US" dirty="0"/>
          </a:p>
          <a:p>
            <a:pPr lvl="1"/>
            <a:r>
              <a:rPr lang="en-US" dirty="0" smtClean="0"/>
              <a:t>Confession</a:t>
            </a:r>
            <a:r>
              <a:rPr lang="en-US" dirty="0"/>
              <a:t>, Guidance, Praise &amp; Worship, Celebration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does Culture Affect the way we worship God? Corporately /</a:t>
            </a:r>
            <a:r>
              <a:rPr lang="en-US" dirty="0" smtClean="0"/>
              <a:t> Personally?</a:t>
            </a:r>
          </a:p>
          <a:p>
            <a:r>
              <a:rPr lang="en-US" dirty="0" smtClean="0"/>
              <a:t>What </a:t>
            </a:r>
            <a:r>
              <a:rPr lang="en-US" dirty="0"/>
              <a:t>are some controversies in churches today regarding worship in services?</a:t>
            </a:r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is the struggle between Traditional and Contemporary Services?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 (in your book)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u="sng" dirty="0"/>
              <a:t>Websites:</a:t>
            </a:r>
            <a:endParaRPr lang="en-US" dirty="0"/>
          </a:p>
          <a:p>
            <a:pPr lvl="1"/>
            <a:r>
              <a:rPr lang="en-US" dirty="0" err="1"/>
              <a:t>Worshiptogether.com</a:t>
            </a:r>
            <a:endParaRPr lang="en-US" dirty="0"/>
          </a:p>
          <a:p>
            <a:pPr lvl="1"/>
            <a:r>
              <a:rPr lang="en-US" dirty="0"/>
              <a:t>1christian.net/guitar/ (member)</a:t>
            </a:r>
          </a:p>
          <a:p>
            <a:pPr lvl="1"/>
            <a:r>
              <a:rPr lang="en-US" dirty="0" err="1"/>
              <a:t>Songselect.com</a:t>
            </a:r>
            <a:r>
              <a:rPr lang="en-US" dirty="0"/>
              <a:t> (member)</a:t>
            </a:r>
          </a:p>
          <a:p>
            <a:pPr lvl="1"/>
            <a:r>
              <a:rPr lang="en-US" dirty="0" err="1"/>
              <a:t>pwarchive.com</a:t>
            </a:r>
            <a:endParaRPr lang="en-US" dirty="0" smtClean="0"/>
          </a:p>
          <a:p>
            <a:r>
              <a:rPr lang="en-US" b="1" u="sng" dirty="0" smtClean="0"/>
              <a:t>Recommended </a:t>
            </a:r>
            <a:r>
              <a:rPr lang="en-US" b="1" u="sng" dirty="0"/>
              <a:t>Books:</a:t>
            </a:r>
            <a:endParaRPr lang="en-US" dirty="0"/>
          </a:p>
          <a:p>
            <a:pPr lvl="1"/>
            <a:r>
              <a:rPr lang="en-US" dirty="0"/>
              <a:t>Celebration of Discipline: Richard Foster (discipline)</a:t>
            </a:r>
          </a:p>
          <a:p>
            <a:pPr lvl="1"/>
            <a:r>
              <a:rPr lang="en-US" dirty="0"/>
              <a:t>New Worship: Barry </a:t>
            </a:r>
            <a:r>
              <a:rPr lang="en-US" dirty="0" err="1"/>
              <a:t>Liesch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Pursuit of God &amp; Knowledge of the Holy: A.W. </a:t>
            </a:r>
            <a:r>
              <a:rPr lang="en-US" dirty="0" err="1"/>
              <a:t>Tozer</a:t>
            </a:r>
            <a:endParaRPr lang="en-US" dirty="0"/>
          </a:p>
          <a:p>
            <a:pPr lvl="1"/>
            <a:r>
              <a:rPr lang="en-US" dirty="0"/>
              <a:t>Heart of The Artist: Rory Noland</a:t>
            </a:r>
          </a:p>
          <a:p>
            <a:pPr lvl="1"/>
            <a:r>
              <a:rPr lang="en-US" dirty="0"/>
              <a:t>The Way of A Worshiper: Buddy Owens</a:t>
            </a:r>
          </a:p>
          <a:p>
            <a:pPr lvl="1"/>
            <a:r>
              <a:rPr lang="en-US" dirty="0"/>
              <a:t>I Can Only Imagine: Mercy Me, Wendy Lee </a:t>
            </a:r>
            <a:r>
              <a:rPr lang="en-US" dirty="0" err="1"/>
              <a:t>Nentwig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Does the Bible Say About Coming Together?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i="1" dirty="0"/>
              <a:t>Numbers 10:2 (preparing for battle @ the tent gate)</a:t>
            </a:r>
            <a:r>
              <a:rPr lang="en-US" dirty="0"/>
              <a:t> </a:t>
            </a:r>
            <a:r>
              <a:rPr lang="en-US" i="1" dirty="0"/>
              <a:t>Deuteronomy 31:12</a:t>
            </a:r>
            <a:r>
              <a:rPr lang="en-US" dirty="0"/>
              <a:t> (every 7 years)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Deuteronomy </a:t>
            </a:r>
            <a:r>
              <a:rPr lang="en-US" dirty="0"/>
              <a:t>4:10 Remember the day you stood before the LORD your God at </a:t>
            </a:r>
            <a:r>
              <a:rPr lang="en-US" dirty="0" err="1"/>
              <a:t>Horeb</a:t>
            </a:r>
            <a:r>
              <a:rPr lang="en-US" dirty="0"/>
              <a:t>, when he said to</a:t>
            </a:r>
            <a:r>
              <a:rPr lang="en-US" dirty="0" smtClean="0"/>
              <a:t> me</a:t>
            </a:r>
            <a:r>
              <a:rPr lang="en-US" dirty="0"/>
              <a:t>, "Assemble the  people before me to hear my words so that they may learn to revere me as long as</a:t>
            </a:r>
            <a:r>
              <a:rPr lang="en-US" dirty="0" smtClean="0"/>
              <a:t> they </a:t>
            </a:r>
            <a:r>
              <a:rPr lang="en-US" dirty="0"/>
              <a:t>live in the land and may teach them to their children</a:t>
            </a:r>
            <a:r>
              <a:rPr lang="en-US" dirty="0" smtClean="0"/>
              <a:t>.”</a:t>
            </a:r>
          </a:p>
          <a:p>
            <a:r>
              <a:rPr lang="en-US" i="1" dirty="0" smtClean="0"/>
              <a:t>Acts </a:t>
            </a:r>
            <a:r>
              <a:rPr lang="en-US" i="1" dirty="0"/>
              <a:t>2: 46 -47</a:t>
            </a:r>
            <a:r>
              <a:rPr lang="en-US" dirty="0"/>
              <a:t> Every day they continued to meet together in the temple courts. They broke bread in their</a:t>
            </a:r>
            <a:r>
              <a:rPr lang="en-US" dirty="0" smtClean="0"/>
              <a:t> homes </a:t>
            </a:r>
            <a:r>
              <a:rPr lang="en-US" dirty="0"/>
              <a:t>and ate together with glad and sincere hearts, praising God and enjoying the favor of all the</a:t>
            </a:r>
            <a:r>
              <a:rPr lang="en-US" dirty="0" smtClean="0"/>
              <a:t> people</a:t>
            </a:r>
            <a:r>
              <a:rPr lang="en-US" dirty="0"/>
              <a:t>. And the Lord added to their number daily those who were being saved.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Church Services got to where we are today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Jewish Ceremony</a:t>
            </a:r>
          </a:p>
          <a:p>
            <a:r>
              <a:rPr lang="en-US" dirty="0" smtClean="0"/>
              <a:t>Catholic Service</a:t>
            </a:r>
          </a:p>
          <a:p>
            <a:r>
              <a:rPr lang="en-US" dirty="0" smtClean="0"/>
              <a:t>Protestant Service</a:t>
            </a:r>
          </a:p>
          <a:p>
            <a:r>
              <a:rPr lang="en-US" dirty="0" smtClean="0"/>
              <a:t>Current Format</a:t>
            </a:r>
          </a:p>
          <a:p>
            <a:r>
              <a:rPr lang="en-US" dirty="0" smtClean="0"/>
              <a:t>Liturgical Order…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a Liturgical Order of Service?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Bible was written in languages people did not speak.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There </a:t>
            </a:r>
            <a:r>
              <a:rPr lang="en-US" dirty="0"/>
              <a:t>were no</a:t>
            </a:r>
            <a:r>
              <a:rPr lang="en-US" dirty="0" smtClean="0"/>
              <a:t> printing </a:t>
            </a:r>
            <a:r>
              <a:rPr lang="en-US" dirty="0"/>
              <a:t>presses, so worship was a huge part of people learning about God as well as showing adoration</a:t>
            </a:r>
            <a:r>
              <a:rPr lang="en-US" dirty="0" smtClean="0"/>
              <a:t> and </a:t>
            </a:r>
            <a:r>
              <a:rPr lang="en-US" dirty="0"/>
              <a:t>giving praise.</a:t>
            </a:r>
            <a:r>
              <a:rPr lang="en-US" dirty="0" smtClean="0"/>
              <a:t> </a:t>
            </a:r>
          </a:p>
          <a:p>
            <a:r>
              <a:rPr lang="en-US" dirty="0" smtClean="0"/>
              <a:t>Martian </a:t>
            </a:r>
            <a:r>
              <a:rPr lang="en-US" dirty="0"/>
              <a:t>Luther (along</a:t>
            </a:r>
            <a:r>
              <a:rPr lang="en-US" dirty="0" smtClean="0"/>
              <a:t> </a:t>
            </a:r>
            <a:r>
              <a:rPr lang="en-US" dirty="0" err="1" smtClean="0"/>
              <a:t>w</a:t>
            </a:r>
            <a:r>
              <a:rPr lang="en-US" dirty="0" smtClean="0"/>
              <a:t>/ others</a:t>
            </a:r>
            <a:r>
              <a:rPr lang="en-US" dirty="0"/>
              <a:t>) was known for taking a song that was</a:t>
            </a:r>
            <a:r>
              <a:rPr lang="en-US" dirty="0" smtClean="0"/>
              <a:t> done outside </a:t>
            </a:r>
            <a:r>
              <a:rPr lang="en-US" dirty="0"/>
              <a:t>of the</a:t>
            </a:r>
            <a:r>
              <a:rPr lang="en-US" dirty="0" smtClean="0"/>
              <a:t> church </a:t>
            </a:r>
            <a:r>
              <a:rPr lang="en-US" dirty="0"/>
              <a:t>and</a:t>
            </a:r>
            <a:r>
              <a:rPr lang="en-US" dirty="0" smtClean="0"/>
              <a:t> he </a:t>
            </a:r>
            <a:r>
              <a:rPr lang="en-US" dirty="0"/>
              <a:t>would change the words to teach about </a:t>
            </a:r>
            <a:r>
              <a:rPr lang="en-US" dirty="0" smtClean="0"/>
              <a:t>God so </a:t>
            </a:r>
            <a:r>
              <a:rPr lang="en-US" dirty="0"/>
              <a:t>the people would learn theology</a:t>
            </a:r>
            <a:r>
              <a:rPr lang="en-US" dirty="0" smtClean="0"/>
              <a:t>.</a:t>
            </a:r>
          </a:p>
          <a:p>
            <a:r>
              <a:rPr lang="en-US" dirty="0" smtClean="0"/>
              <a:t>Songs are </a:t>
            </a:r>
            <a:r>
              <a:rPr lang="en-US" dirty="0"/>
              <a:t>much easier to learn, so he met the need of the time.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Considering the idea of how church services looked years ago, we see that</a:t>
            </a:r>
            <a:r>
              <a:rPr lang="en-US" dirty="0" smtClean="0"/>
              <a:t> the </a:t>
            </a:r>
            <a:r>
              <a:rPr lang="en-US" dirty="0"/>
              <a:t>leadership adapted their way of worship to meet the needs of the people. </a:t>
            </a:r>
            <a:r>
              <a:rPr lang="en-US" dirty="0" smtClean="0"/>
              <a:t> </a:t>
            </a:r>
          </a:p>
          <a:p>
            <a:r>
              <a:rPr lang="en-US" dirty="0" smtClean="0"/>
              <a:t>What </a:t>
            </a:r>
            <a:r>
              <a:rPr lang="en-US" dirty="0"/>
              <a:t>are the needs</a:t>
            </a:r>
            <a:r>
              <a:rPr lang="en-US" dirty="0" smtClean="0"/>
              <a:t> of </a:t>
            </a:r>
            <a:r>
              <a:rPr lang="en-US" dirty="0"/>
              <a:t>the people in our culture today?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Philosophies on Purpose of Gatherings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Evangelistic:  The </a:t>
            </a:r>
            <a:r>
              <a:rPr lang="en-US" dirty="0"/>
              <a:t>idea to get as many people to come to a service, so that the pastor can preach the gospel and give </a:t>
            </a:r>
            <a:r>
              <a:rPr lang="en-US" dirty="0" smtClean="0"/>
              <a:t>an invitation </a:t>
            </a:r>
            <a:r>
              <a:rPr lang="en-US" dirty="0"/>
              <a:t>so that people can recite a prayer and get saved.</a:t>
            </a:r>
            <a:r>
              <a:rPr lang="en-US" dirty="0" smtClean="0"/>
              <a:t> </a:t>
            </a:r>
          </a:p>
          <a:p>
            <a:r>
              <a:rPr lang="en-US" dirty="0" smtClean="0"/>
              <a:t>Music </a:t>
            </a:r>
            <a:r>
              <a:rPr lang="en-US" dirty="0"/>
              <a:t>is usually very good and </a:t>
            </a:r>
            <a:r>
              <a:rPr lang="en-US" dirty="0" smtClean="0"/>
              <a:t>entertaining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/>
              <a:t>the message is usually light hearted and easy to understand.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Philosophies on Purpose of Gatherings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Celebrative: Some churches have begun to call their services celebration services because they hold the idea that Church is a time to come together to celebrate what God has done for them during the week. </a:t>
            </a:r>
          </a:p>
          <a:p>
            <a:r>
              <a:rPr lang="en-US" dirty="0" smtClean="0"/>
              <a:t>Music is usually very exciting and joyful. Lots of people involved. This service is usually tagged to the Pentecostal or Charismatic church.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Philosophies on Purpose of Gatherings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Worship: Services </a:t>
            </a:r>
            <a:r>
              <a:rPr lang="en-US" dirty="0"/>
              <a:t>are a time to come together to worship God through different acts of expressions. Time of</a:t>
            </a:r>
            <a:r>
              <a:rPr lang="en-US" dirty="0" smtClean="0"/>
              <a:t> worship </a:t>
            </a:r>
            <a:r>
              <a:rPr lang="en-US" dirty="0"/>
              <a:t>is viewed through the whole service including the message. Tends to be more creative and</a:t>
            </a:r>
            <a:r>
              <a:rPr lang="en-US" dirty="0" smtClean="0"/>
              <a:t> responsive</a:t>
            </a:r>
            <a:r>
              <a:rPr lang="en-US" dirty="0"/>
              <a:t>.</a:t>
            </a:r>
            <a:r>
              <a:rPr lang="en-US" dirty="0" smtClean="0"/>
              <a:t> </a:t>
            </a:r>
          </a:p>
          <a:p>
            <a:r>
              <a:rPr lang="en-US" dirty="0" smtClean="0"/>
              <a:t>Music </a:t>
            </a:r>
            <a:r>
              <a:rPr lang="en-US" dirty="0"/>
              <a:t>is thought provoking/heart moving and message inspires the desire to live a life</a:t>
            </a:r>
            <a:r>
              <a:rPr lang="en-US" dirty="0" smtClean="0"/>
              <a:t> in </a:t>
            </a:r>
            <a:r>
              <a:rPr lang="en-US" dirty="0"/>
              <a:t>worship and submission to God.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1431</Words>
  <Application>Microsoft Macintosh PowerPoint</Application>
  <PresentationFormat>On-screen Show (4:3)</PresentationFormat>
  <Paragraphs>112</Paragraphs>
  <Slides>23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Worship</vt:lpstr>
      <vt:lpstr>Two Main Objectives</vt:lpstr>
      <vt:lpstr>What Does the Bible Say About Coming Together?</vt:lpstr>
      <vt:lpstr>How Church Services got to where we are today </vt:lpstr>
      <vt:lpstr>What is a Liturgical Order of Service?</vt:lpstr>
      <vt:lpstr>Discussion Question</vt:lpstr>
      <vt:lpstr>Philosophies on Purpose of Gatherings</vt:lpstr>
      <vt:lpstr>Philosophies on Purpose of Gatherings</vt:lpstr>
      <vt:lpstr>Philosophies on Purpose of Gatherings</vt:lpstr>
      <vt:lpstr>Worship Team Philosophies</vt:lpstr>
      <vt:lpstr>Worship Team Philosophies</vt:lpstr>
      <vt:lpstr>Team Set-Up</vt:lpstr>
      <vt:lpstr>Philosophy between Heart and Skill </vt:lpstr>
      <vt:lpstr>Music Selection</vt:lpstr>
      <vt:lpstr>Music Selection</vt:lpstr>
      <vt:lpstr>Music Selection</vt:lpstr>
      <vt:lpstr>Creative Arts</vt:lpstr>
      <vt:lpstr>Discussion Questions</vt:lpstr>
      <vt:lpstr>Praise &amp; Worship</vt:lpstr>
      <vt:lpstr>Expressions of Praise</vt:lpstr>
      <vt:lpstr>Ways to Worship</vt:lpstr>
      <vt:lpstr>Discussion Questions</vt:lpstr>
      <vt:lpstr>Resources (in your book)</vt:lpstr>
    </vt:vector>
  </TitlesOfParts>
  <Company/>
  <LinksUpToDate>false</LinksUpToDate>
  <SharedDoc>false</SharedDoc>
  <HyperlinksChanged>false</HyperlinksChanged>
  <AppVersion>12.0256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Worship</dc:title>
  <dc:creator>Stuart Kinniburgh</dc:creator>
  <cp:lastModifiedBy>Stuart Kinniburgh</cp:lastModifiedBy>
  <cp:revision>3</cp:revision>
  <dcterms:created xsi:type="dcterms:W3CDTF">2010-08-16T03:38:36Z</dcterms:created>
  <dcterms:modified xsi:type="dcterms:W3CDTF">2010-08-16T03:39:26Z</dcterms:modified>
</cp:coreProperties>
</file>